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7" r:id="rId1"/>
  </p:sldMasterIdLst>
  <p:notesMasterIdLst>
    <p:notesMasterId r:id="rId30"/>
  </p:notesMasterIdLst>
  <p:sldIdLst>
    <p:sldId id="256" r:id="rId2"/>
    <p:sldId id="257" r:id="rId3"/>
    <p:sldId id="280" r:id="rId4"/>
    <p:sldId id="285" r:id="rId5"/>
    <p:sldId id="262" r:id="rId6"/>
    <p:sldId id="261" r:id="rId7"/>
    <p:sldId id="264" r:id="rId8"/>
    <p:sldId id="263" r:id="rId9"/>
    <p:sldId id="265" r:id="rId10"/>
    <p:sldId id="266" r:id="rId11"/>
    <p:sldId id="267" r:id="rId12"/>
    <p:sldId id="276" r:id="rId13"/>
    <p:sldId id="268" r:id="rId14"/>
    <p:sldId id="269" r:id="rId15"/>
    <p:sldId id="270" r:id="rId16"/>
    <p:sldId id="271" r:id="rId17"/>
    <p:sldId id="272" r:id="rId18"/>
    <p:sldId id="274" r:id="rId19"/>
    <p:sldId id="279" r:id="rId20"/>
    <p:sldId id="275" r:id="rId21"/>
    <p:sldId id="273" r:id="rId22"/>
    <p:sldId id="277" r:id="rId23"/>
    <p:sldId id="278" r:id="rId24"/>
    <p:sldId id="281" r:id="rId25"/>
    <p:sldId id="282" r:id="rId26"/>
    <p:sldId id="283" r:id="rId27"/>
    <p:sldId id="284" r:id="rId28"/>
    <p:sldId id="286"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F08D697-F4AB-4720-A717-7FA7062F8498}">
          <p14:sldIdLst>
            <p14:sldId id="256"/>
            <p14:sldId id="257"/>
          </p14:sldIdLst>
        </p14:section>
        <p14:section name="Untitled Section" id="{4DE9493D-D103-4229-B806-D4C6356F374A}">
          <p14:sldIdLst>
            <p14:sldId id="280"/>
            <p14:sldId id="285"/>
            <p14:sldId id="262"/>
            <p14:sldId id="261"/>
            <p14:sldId id="264"/>
            <p14:sldId id="263"/>
            <p14:sldId id="265"/>
            <p14:sldId id="266"/>
            <p14:sldId id="267"/>
            <p14:sldId id="276"/>
            <p14:sldId id="268"/>
            <p14:sldId id="269"/>
            <p14:sldId id="270"/>
            <p14:sldId id="271"/>
            <p14:sldId id="272"/>
            <p14:sldId id="274"/>
            <p14:sldId id="279"/>
            <p14:sldId id="275"/>
            <p14:sldId id="273"/>
            <p14:sldId id="277"/>
            <p14:sldId id="278"/>
            <p14:sldId id="281"/>
            <p14:sldId id="282"/>
            <p14:sldId id="283"/>
            <p14:sldId id="284"/>
            <p14:sldId id="28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E03B48-2922-4CF2-AE65-06145C46C9A3}" v="109" dt="2025-11-18T21:06:48.6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85974" autoAdjust="0"/>
  </p:normalViewPr>
  <p:slideViewPr>
    <p:cSldViewPr>
      <p:cViewPr varScale="1">
        <p:scale>
          <a:sx n="88" d="100"/>
          <a:sy n="88" d="100"/>
        </p:scale>
        <p:origin x="2280" y="306"/>
      </p:cViewPr>
      <p:guideLst>
        <p:guide orient="horz" pos="2160"/>
        <p:guide pos="2880"/>
      </p:guideLst>
    </p:cSldViewPr>
  </p:slideViewPr>
  <p:notesTextViewPr>
    <p:cViewPr>
      <p:scale>
        <a:sx n="1" d="1"/>
        <a:sy n="1" d="1"/>
      </p:scale>
      <p:origin x="0" y="0"/>
    </p:cViewPr>
  </p:notesTextViewPr>
  <p:sorterViewPr>
    <p:cViewPr>
      <p:scale>
        <a:sx n="98" d="100"/>
        <a:sy n="9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Packer" userId="ef92e26150144a83" providerId="LiveId" clId="{8B701227-7CFE-4C1F-A9F6-CAAACACA9912}"/>
    <pc:docChg chg="undo custSel modSld sldOrd">
      <pc:chgData name="Anthony Packer" userId="ef92e26150144a83" providerId="LiveId" clId="{8B701227-7CFE-4C1F-A9F6-CAAACACA9912}" dt="2025-11-18T21:06:57.131" v="11774" actId="20577"/>
      <pc:docMkLst>
        <pc:docMk/>
      </pc:docMkLst>
      <pc:sldChg chg="addSp delSp modSp mod setBg setClrOvrMap">
        <pc:chgData name="Anthony Packer" userId="ef92e26150144a83" providerId="LiveId" clId="{8B701227-7CFE-4C1F-A9F6-CAAACACA9912}" dt="2025-11-01T17:22:59.337" v="12" actId="26606"/>
        <pc:sldMkLst>
          <pc:docMk/>
          <pc:sldMk cId="2698482976" sldId="256"/>
        </pc:sldMkLst>
        <pc:spChg chg="mod">
          <ac:chgData name="Anthony Packer" userId="ef92e26150144a83" providerId="LiveId" clId="{8B701227-7CFE-4C1F-A9F6-CAAACACA9912}" dt="2025-11-01T17:22:59.337" v="12" actId="26606"/>
          <ac:spMkLst>
            <pc:docMk/>
            <pc:sldMk cId="2698482976" sldId="256"/>
            <ac:spMk id="2" creationId="{00000000-0000-0000-0000-000000000000}"/>
          </ac:spMkLst>
        </pc:spChg>
        <pc:spChg chg="mod">
          <ac:chgData name="Anthony Packer" userId="ef92e26150144a83" providerId="LiveId" clId="{8B701227-7CFE-4C1F-A9F6-CAAACACA9912}" dt="2025-11-01T17:22:59.337" v="12" actId="26606"/>
          <ac:spMkLst>
            <pc:docMk/>
            <pc:sldMk cId="2698482976" sldId="256"/>
            <ac:spMk id="3" creationId="{00000000-0000-0000-0000-000000000000}"/>
          </ac:spMkLst>
        </pc:spChg>
        <pc:picChg chg="add mod ord">
          <ac:chgData name="Anthony Packer" userId="ef92e26150144a83" providerId="LiveId" clId="{8B701227-7CFE-4C1F-A9F6-CAAACACA9912}" dt="2025-11-01T17:22:59.337" v="12" actId="26606"/>
          <ac:picMkLst>
            <pc:docMk/>
            <pc:sldMk cId="2698482976" sldId="256"/>
            <ac:picMk id="8" creationId="{E7E5E68F-A674-C96B-8ADB-0483E292DCC4}"/>
          </ac:picMkLst>
        </pc:picChg>
      </pc:sldChg>
      <pc:sldChg chg="modSp mod">
        <pc:chgData name="Anthony Packer" userId="ef92e26150144a83" providerId="LiveId" clId="{8B701227-7CFE-4C1F-A9F6-CAAACACA9912}" dt="2025-11-18T21:06:57.131" v="11774" actId="20577"/>
        <pc:sldMkLst>
          <pc:docMk/>
          <pc:sldMk cId="2279094951" sldId="257"/>
        </pc:sldMkLst>
        <pc:graphicFrameChg chg="mod modGraphic">
          <ac:chgData name="Anthony Packer" userId="ef92e26150144a83" providerId="LiveId" clId="{8B701227-7CFE-4C1F-A9F6-CAAACACA9912}" dt="2025-11-18T21:06:57.131" v="11774" actId="20577"/>
          <ac:graphicFrameMkLst>
            <pc:docMk/>
            <pc:sldMk cId="2279094951" sldId="257"/>
            <ac:graphicFrameMk id="5" creationId="{2666DF45-4647-FB31-95F7-6CF14C21920C}"/>
          </ac:graphicFrameMkLst>
        </pc:graphicFrameChg>
      </pc:sldChg>
      <pc:sldChg chg="addSp delSp modSp mod">
        <pc:chgData name="Anthony Packer" userId="ef92e26150144a83" providerId="LiveId" clId="{8B701227-7CFE-4C1F-A9F6-CAAACACA9912}" dt="2025-11-01T17:46:24.350" v="746" actId="20577"/>
        <pc:sldMkLst>
          <pc:docMk/>
          <pc:sldMk cId="449958075" sldId="262"/>
        </pc:sldMkLst>
        <pc:spChg chg="mod">
          <ac:chgData name="Anthony Packer" userId="ef92e26150144a83" providerId="LiveId" clId="{8B701227-7CFE-4C1F-A9F6-CAAACACA9912}" dt="2025-11-01T17:45:45.983" v="742" actId="1076"/>
          <ac:spMkLst>
            <pc:docMk/>
            <pc:sldMk cId="449958075" sldId="262"/>
            <ac:spMk id="2" creationId="{00000000-0000-0000-0000-000000000000}"/>
          </ac:spMkLst>
        </pc:spChg>
        <pc:spChg chg="mod">
          <ac:chgData name="Anthony Packer" userId="ef92e26150144a83" providerId="LiveId" clId="{8B701227-7CFE-4C1F-A9F6-CAAACACA9912}" dt="2025-11-01T17:46:24.350" v="746" actId="20577"/>
          <ac:spMkLst>
            <pc:docMk/>
            <pc:sldMk cId="449958075" sldId="262"/>
            <ac:spMk id="5" creationId="{F220A1C3-73C4-A4C4-417C-8240F2B29F68}"/>
          </ac:spMkLst>
        </pc:spChg>
        <pc:spChg chg="mod">
          <ac:chgData name="Anthony Packer" userId="ef92e26150144a83" providerId="LiveId" clId="{8B701227-7CFE-4C1F-A9F6-CAAACACA9912}" dt="2025-11-01T17:31:35.038" v="122" actId="20577"/>
          <ac:spMkLst>
            <pc:docMk/>
            <pc:sldMk cId="449958075" sldId="262"/>
            <ac:spMk id="9" creationId="{45DE2096-C509-33E5-3126-0A1AF09FF22B}"/>
          </ac:spMkLst>
        </pc:spChg>
        <pc:picChg chg="add mod">
          <ac:chgData name="Anthony Packer" userId="ef92e26150144a83" providerId="LiveId" clId="{8B701227-7CFE-4C1F-A9F6-CAAACACA9912}" dt="2025-11-01T17:45:27.500" v="738" actId="1076"/>
          <ac:picMkLst>
            <pc:docMk/>
            <pc:sldMk cId="449958075" sldId="262"/>
            <ac:picMk id="1026" creationId="{D0E7DC9A-5035-77E8-3079-12BFA7553E23}"/>
          </ac:picMkLst>
        </pc:picChg>
      </pc:sldChg>
      <pc:sldChg chg="addSp delSp modSp mod">
        <pc:chgData name="Anthony Packer" userId="ef92e26150144a83" providerId="LiveId" clId="{8B701227-7CFE-4C1F-A9F6-CAAACACA9912}" dt="2025-11-18T20:23:05.028" v="11657" actId="1076"/>
        <pc:sldMkLst>
          <pc:docMk/>
          <pc:sldMk cId="4035536978" sldId="263"/>
        </pc:sldMkLst>
        <pc:spChg chg="mod">
          <ac:chgData name="Anthony Packer" userId="ef92e26150144a83" providerId="LiveId" clId="{8B701227-7CFE-4C1F-A9F6-CAAACACA9912}" dt="2025-11-18T20:18:07.466" v="11651" actId="1076"/>
          <ac:spMkLst>
            <pc:docMk/>
            <pc:sldMk cId="4035536978" sldId="263"/>
            <ac:spMk id="2" creationId="{00000000-0000-0000-0000-000000000000}"/>
          </ac:spMkLst>
        </pc:spChg>
        <pc:spChg chg="mod">
          <ac:chgData name="Anthony Packer" userId="ef92e26150144a83" providerId="LiveId" clId="{8B701227-7CFE-4C1F-A9F6-CAAACACA9912}" dt="2025-11-17T12:07:23.478" v="5906" actId="20577"/>
          <ac:spMkLst>
            <pc:docMk/>
            <pc:sldMk cId="4035536978" sldId="263"/>
            <ac:spMk id="3" creationId="{373C3FBF-163F-C1F7-64A8-09610F639DAC}"/>
          </ac:spMkLst>
        </pc:spChg>
        <pc:spChg chg="mod">
          <ac:chgData name="Anthony Packer" userId="ef92e26150144a83" providerId="LiveId" clId="{8B701227-7CFE-4C1F-A9F6-CAAACACA9912}" dt="2025-11-18T20:17:05.470" v="11649" actId="1076"/>
          <ac:spMkLst>
            <pc:docMk/>
            <pc:sldMk cId="4035536978" sldId="263"/>
            <ac:spMk id="4" creationId="{47DE6D7B-14E7-41B2-D78C-34A49C20D89A}"/>
          </ac:spMkLst>
        </pc:spChg>
        <pc:spChg chg="add mod">
          <ac:chgData name="Anthony Packer" userId="ef92e26150144a83" providerId="LiveId" clId="{8B701227-7CFE-4C1F-A9F6-CAAACACA9912}" dt="2025-11-18T20:19:31.714" v="11652" actId="6549"/>
          <ac:spMkLst>
            <pc:docMk/>
            <pc:sldMk cId="4035536978" sldId="263"/>
            <ac:spMk id="5" creationId="{CB1ABA1F-58FE-A578-E2EB-70EB6DF83DF3}"/>
          </ac:spMkLst>
        </pc:spChg>
        <pc:picChg chg="del">
          <ac:chgData name="Anthony Packer" userId="ef92e26150144a83" providerId="LiveId" clId="{8B701227-7CFE-4C1F-A9F6-CAAACACA9912}" dt="2025-11-18T20:14:23.169" v="11578" actId="478"/>
          <ac:picMkLst>
            <pc:docMk/>
            <pc:sldMk cId="4035536978" sldId="263"/>
            <ac:picMk id="6" creationId="{0CDB1353-6471-E6F7-70E6-81847872B5AC}"/>
          </ac:picMkLst>
        </pc:picChg>
        <pc:picChg chg="add mod">
          <ac:chgData name="Anthony Packer" userId="ef92e26150144a83" providerId="LiveId" clId="{8B701227-7CFE-4C1F-A9F6-CAAACACA9912}" dt="2025-11-18T20:23:05.028" v="11657" actId="1076"/>
          <ac:picMkLst>
            <pc:docMk/>
            <pc:sldMk cId="4035536978" sldId="263"/>
            <ac:picMk id="7" creationId="{CE28E50B-42D8-8EF9-85CE-D900E8B849FE}"/>
          </ac:picMkLst>
        </pc:picChg>
      </pc:sldChg>
      <pc:sldChg chg="addSp delSp modSp mod">
        <pc:chgData name="Anthony Packer" userId="ef92e26150144a83" providerId="LiveId" clId="{8B701227-7CFE-4C1F-A9F6-CAAACACA9912}" dt="2025-11-01T18:05:22.738" v="1469" actId="20577"/>
        <pc:sldMkLst>
          <pc:docMk/>
          <pc:sldMk cId="1048693226" sldId="264"/>
        </pc:sldMkLst>
        <pc:spChg chg="mod">
          <ac:chgData name="Anthony Packer" userId="ef92e26150144a83" providerId="LiveId" clId="{8B701227-7CFE-4C1F-A9F6-CAAACACA9912}" dt="2025-11-01T17:49:40.065" v="760" actId="20577"/>
          <ac:spMkLst>
            <pc:docMk/>
            <pc:sldMk cId="1048693226" sldId="264"/>
            <ac:spMk id="3" creationId="{E8D89A3B-1DD2-AED8-E6A4-5DD21A14C2FD}"/>
          </ac:spMkLst>
        </pc:spChg>
        <pc:spChg chg="mod">
          <ac:chgData name="Anthony Packer" userId="ef92e26150144a83" providerId="LiveId" clId="{8B701227-7CFE-4C1F-A9F6-CAAACACA9912}" dt="2025-11-01T18:05:22.738" v="1469" actId="20577"/>
          <ac:spMkLst>
            <pc:docMk/>
            <pc:sldMk cId="1048693226" sldId="264"/>
            <ac:spMk id="4" creationId="{1AD211AF-56B7-F9DD-421F-BF98265FD8C9}"/>
          </ac:spMkLst>
        </pc:spChg>
        <pc:picChg chg="add mod">
          <ac:chgData name="Anthony Packer" userId="ef92e26150144a83" providerId="LiveId" clId="{8B701227-7CFE-4C1F-A9F6-CAAACACA9912}" dt="2025-11-01T17:58:12.388" v="1125" actId="14100"/>
          <ac:picMkLst>
            <pc:docMk/>
            <pc:sldMk cId="1048693226" sldId="264"/>
            <ac:picMk id="2050" creationId="{5E938022-9F26-F88A-1E3E-FA983B1C376A}"/>
          </ac:picMkLst>
        </pc:picChg>
      </pc:sldChg>
      <pc:sldChg chg="addSp delSp modSp mod">
        <pc:chgData name="Anthony Packer" userId="ef92e26150144a83" providerId="LiveId" clId="{8B701227-7CFE-4C1F-A9F6-CAAACACA9912}" dt="2025-11-18T20:26:03.477" v="11668" actId="20577"/>
        <pc:sldMkLst>
          <pc:docMk/>
          <pc:sldMk cId="741769314" sldId="265"/>
        </pc:sldMkLst>
        <pc:spChg chg="mod">
          <ac:chgData name="Anthony Packer" userId="ef92e26150144a83" providerId="LiveId" clId="{8B701227-7CFE-4C1F-A9F6-CAAACACA9912}" dt="2025-11-18T20:26:03.477" v="11668" actId="20577"/>
          <ac:spMkLst>
            <pc:docMk/>
            <pc:sldMk cId="741769314" sldId="265"/>
            <ac:spMk id="3" creationId="{8DFB1F36-876A-AA1B-0894-1ACF5FE73122}"/>
          </ac:spMkLst>
        </pc:spChg>
        <pc:spChg chg="mod">
          <ac:chgData name="Anthony Packer" userId="ef92e26150144a83" providerId="LiveId" clId="{8B701227-7CFE-4C1F-A9F6-CAAACACA9912}" dt="2025-11-01T18:56:08.303" v="2373" actId="20577"/>
          <ac:spMkLst>
            <pc:docMk/>
            <pc:sldMk cId="741769314" sldId="265"/>
            <ac:spMk id="4" creationId="{19468540-E5FF-772E-B6D6-EE8FFA6DEEAA}"/>
          </ac:spMkLst>
        </pc:spChg>
        <pc:picChg chg="add mod">
          <ac:chgData name="Anthony Packer" userId="ef92e26150144a83" providerId="LiveId" clId="{8B701227-7CFE-4C1F-A9F6-CAAACACA9912}" dt="2025-11-01T18:55:43.009" v="2368" actId="1076"/>
          <ac:picMkLst>
            <pc:docMk/>
            <pc:sldMk cId="741769314" sldId="265"/>
            <ac:picMk id="4098" creationId="{11E1E3BC-E66C-1DB5-1C38-A921C307D4ED}"/>
          </ac:picMkLst>
        </pc:picChg>
      </pc:sldChg>
      <pc:sldChg chg="addSp delSp modSp mod">
        <pc:chgData name="Anthony Packer" userId="ef92e26150144a83" providerId="LiveId" clId="{8B701227-7CFE-4C1F-A9F6-CAAACACA9912}" dt="2025-11-01T19:11:02.307" v="2827" actId="20577"/>
        <pc:sldMkLst>
          <pc:docMk/>
          <pc:sldMk cId="395424718" sldId="266"/>
        </pc:sldMkLst>
        <pc:spChg chg="mod">
          <ac:chgData name="Anthony Packer" userId="ef92e26150144a83" providerId="LiveId" clId="{8B701227-7CFE-4C1F-A9F6-CAAACACA9912}" dt="2025-11-01T19:00:46.885" v="2426" actId="20577"/>
          <ac:spMkLst>
            <pc:docMk/>
            <pc:sldMk cId="395424718" sldId="266"/>
            <ac:spMk id="3" creationId="{29BA2060-7009-DFAF-F24A-5C6CE8346509}"/>
          </ac:spMkLst>
        </pc:spChg>
        <pc:spChg chg="mod">
          <ac:chgData name="Anthony Packer" userId="ef92e26150144a83" providerId="LiveId" clId="{8B701227-7CFE-4C1F-A9F6-CAAACACA9912}" dt="2025-11-01T19:11:02.307" v="2827" actId="20577"/>
          <ac:spMkLst>
            <pc:docMk/>
            <pc:sldMk cId="395424718" sldId="266"/>
            <ac:spMk id="4" creationId="{5BB866BF-FADB-34B1-B695-010EA0C4FD6C}"/>
          </ac:spMkLst>
        </pc:spChg>
        <pc:picChg chg="add mod">
          <ac:chgData name="Anthony Packer" userId="ef92e26150144a83" providerId="LiveId" clId="{8B701227-7CFE-4C1F-A9F6-CAAACACA9912}" dt="2025-11-01T19:10:33.445" v="2818" actId="1076"/>
          <ac:picMkLst>
            <pc:docMk/>
            <pc:sldMk cId="395424718" sldId="266"/>
            <ac:picMk id="5122" creationId="{152B134E-7EC3-E150-0C2B-081B6C7E0D0B}"/>
          </ac:picMkLst>
        </pc:picChg>
      </pc:sldChg>
      <pc:sldChg chg="addSp delSp modSp mod">
        <pc:chgData name="Anthony Packer" userId="ef92e26150144a83" providerId="LiveId" clId="{8B701227-7CFE-4C1F-A9F6-CAAACACA9912}" dt="2025-11-04T10:58:36.373" v="3207" actId="20577"/>
        <pc:sldMkLst>
          <pc:docMk/>
          <pc:sldMk cId="2509069397" sldId="267"/>
        </pc:sldMkLst>
        <pc:spChg chg="mod">
          <ac:chgData name="Anthony Packer" userId="ef92e26150144a83" providerId="LiveId" clId="{8B701227-7CFE-4C1F-A9F6-CAAACACA9912}" dt="2025-11-01T19:14:51.974" v="2839" actId="20577"/>
          <ac:spMkLst>
            <pc:docMk/>
            <pc:sldMk cId="2509069397" sldId="267"/>
            <ac:spMk id="4" creationId="{86A24AC5-8021-8090-E6B6-BB8C449E00D5}"/>
          </ac:spMkLst>
        </pc:spChg>
        <pc:spChg chg="mod">
          <ac:chgData name="Anthony Packer" userId="ef92e26150144a83" providerId="LiveId" clId="{8B701227-7CFE-4C1F-A9F6-CAAACACA9912}" dt="2025-11-04T10:58:36.373" v="3207" actId="20577"/>
          <ac:spMkLst>
            <pc:docMk/>
            <pc:sldMk cId="2509069397" sldId="267"/>
            <ac:spMk id="5" creationId="{82228763-DC1E-21FD-3AF9-381044DA99DA}"/>
          </ac:spMkLst>
        </pc:spChg>
        <pc:picChg chg="add mod">
          <ac:chgData name="Anthony Packer" userId="ef92e26150144a83" providerId="LiveId" clId="{8B701227-7CFE-4C1F-A9F6-CAAACACA9912}" dt="2025-11-01T19:17:00.154" v="2844" actId="1076"/>
          <ac:picMkLst>
            <pc:docMk/>
            <pc:sldMk cId="2509069397" sldId="267"/>
            <ac:picMk id="6146" creationId="{2EBAC37F-3953-20B3-D658-BFEB6FE9CF79}"/>
          </ac:picMkLst>
        </pc:picChg>
      </pc:sldChg>
      <pc:sldChg chg="addSp delSp modSp mod">
        <pc:chgData name="Anthony Packer" userId="ef92e26150144a83" providerId="LiveId" clId="{8B701227-7CFE-4C1F-A9F6-CAAACACA9912}" dt="2025-11-18T20:43:19.968" v="11699" actId="14100"/>
        <pc:sldMkLst>
          <pc:docMk/>
          <pc:sldMk cId="1736291276" sldId="268"/>
        </pc:sldMkLst>
        <pc:spChg chg="mod">
          <ac:chgData name="Anthony Packer" userId="ef92e26150144a83" providerId="LiveId" clId="{8B701227-7CFE-4C1F-A9F6-CAAACACA9912}" dt="2025-11-04T11:26:43.337" v="3916" actId="20577"/>
          <ac:spMkLst>
            <pc:docMk/>
            <pc:sldMk cId="1736291276" sldId="268"/>
            <ac:spMk id="5" creationId="{4F50AB5A-BA9C-6423-C755-D4AA87C07E88}"/>
          </ac:spMkLst>
        </pc:spChg>
        <pc:spChg chg="mod">
          <ac:chgData name="Anthony Packer" userId="ef92e26150144a83" providerId="LiveId" clId="{8B701227-7CFE-4C1F-A9F6-CAAACACA9912}" dt="2025-11-18T20:43:19.968" v="11699" actId="14100"/>
          <ac:spMkLst>
            <pc:docMk/>
            <pc:sldMk cId="1736291276" sldId="268"/>
            <ac:spMk id="6" creationId="{415BCCDC-4710-E295-960E-334CB388B8BE}"/>
          </ac:spMkLst>
        </pc:spChg>
        <pc:picChg chg="add mod">
          <ac:chgData name="Anthony Packer" userId="ef92e26150144a83" providerId="LiveId" clId="{8B701227-7CFE-4C1F-A9F6-CAAACACA9912}" dt="2025-11-04T11:39:49.767" v="4094" actId="1076"/>
          <ac:picMkLst>
            <pc:docMk/>
            <pc:sldMk cId="1736291276" sldId="268"/>
            <ac:picMk id="2" creationId="{A37F502A-2FEB-6349-3B6A-F887D7D6ED3D}"/>
          </ac:picMkLst>
        </pc:picChg>
      </pc:sldChg>
      <pc:sldChg chg="addSp delSp modSp mod">
        <pc:chgData name="Anthony Packer" userId="ef92e26150144a83" providerId="LiveId" clId="{8B701227-7CFE-4C1F-A9F6-CAAACACA9912}" dt="2025-11-18T20:44:02.742" v="11702" actId="14100"/>
        <pc:sldMkLst>
          <pc:docMk/>
          <pc:sldMk cId="3496839456" sldId="269"/>
        </pc:sldMkLst>
        <pc:spChg chg="add mod">
          <ac:chgData name="Anthony Packer" userId="ef92e26150144a83" providerId="LiveId" clId="{8B701227-7CFE-4C1F-A9F6-CAAACACA9912}" dt="2025-11-04T12:15:28.264" v="4887" actId="1076"/>
          <ac:spMkLst>
            <pc:docMk/>
            <pc:sldMk cId="3496839456" sldId="269"/>
            <ac:spMk id="2" creationId="{1A93AFBE-CC4F-DC84-016D-F4B5DE7A4D94}"/>
          </ac:spMkLst>
        </pc:spChg>
        <pc:spChg chg="mod">
          <ac:chgData name="Anthony Packer" userId="ef92e26150144a83" providerId="LiveId" clId="{8B701227-7CFE-4C1F-A9F6-CAAACACA9912}" dt="2025-11-18T15:27:57.936" v="7570" actId="207"/>
          <ac:spMkLst>
            <pc:docMk/>
            <pc:sldMk cId="3496839456" sldId="269"/>
            <ac:spMk id="6" creationId="{0E17AC2D-2C8E-90D2-BDA0-444A16E67AB6}"/>
          </ac:spMkLst>
        </pc:spChg>
        <pc:spChg chg="mod">
          <ac:chgData name="Anthony Packer" userId="ef92e26150144a83" providerId="LiveId" clId="{8B701227-7CFE-4C1F-A9F6-CAAACACA9912}" dt="2025-11-04T11:54:55.901" v="4216" actId="6549"/>
          <ac:spMkLst>
            <pc:docMk/>
            <pc:sldMk cId="3496839456" sldId="269"/>
            <ac:spMk id="7" creationId="{C9CC69B9-F230-265C-5575-7A35CB5C826C}"/>
          </ac:spMkLst>
        </pc:spChg>
        <pc:picChg chg="add mod">
          <ac:chgData name="Anthony Packer" userId="ef92e26150144a83" providerId="LiveId" clId="{8B701227-7CFE-4C1F-A9F6-CAAACACA9912}" dt="2025-11-18T20:44:02.742" v="11702" actId="14100"/>
          <ac:picMkLst>
            <pc:docMk/>
            <pc:sldMk cId="3496839456" sldId="269"/>
            <ac:picMk id="3074" creationId="{7BE2E512-FBB0-182A-C3F7-2700F58251AE}"/>
          </ac:picMkLst>
        </pc:picChg>
        <pc:picChg chg="add mod">
          <ac:chgData name="Anthony Packer" userId="ef92e26150144a83" providerId="LiveId" clId="{8B701227-7CFE-4C1F-A9F6-CAAACACA9912}" dt="2025-11-18T20:43:54.680" v="11701" actId="14100"/>
          <ac:picMkLst>
            <pc:docMk/>
            <pc:sldMk cId="3496839456" sldId="269"/>
            <ac:picMk id="3076" creationId="{B5BF5AB4-8C67-6D3D-D7E9-C29EEB13E6CB}"/>
          </ac:picMkLst>
        </pc:picChg>
      </pc:sldChg>
      <pc:sldChg chg="addSp delSp modSp mod">
        <pc:chgData name="Anthony Packer" userId="ef92e26150144a83" providerId="LiveId" clId="{8B701227-7CFE-4C1F-A9F6-CAAACACA9912}" dt="2025-11-18T20:07:56.170" v="11452" actId="20577"/>
        <pc:sldMkLst>
          <pc:docMk/>
          <pc:sldMk cId="3386092516" sldId="270"/>
        </pc:sldMkLst>
        <pc:spChg chg="mod">
          <ac:chgData name="Anthony Packer" userId="ef92e26150144a83" providerId="LiveId" clId="{8B701227-7CFE-4C1F-A9F6-CAAACACA9912}" dt="2025-11-18T20:07:56.170" v="11452" actId="20577"/>
          <ac:spMkLst>
            <pc:docMk/>
            <pc:sldMk cId="3386092516" sldId="270"/>
            <ac:spMk id="2" creationId="{83539A5F-B0F2-6FD4-6D10-7CEA74DA1BF3}"/>
          </ac:spMkLst>
        </pc:spChg>
        <pc:spChg chg="add mod">
          <ac:chgData name="Anthony Packer" userId="ef92e26150144a83" providerId="LiveId" clId="{8B701227-7CFE-4C1F-A9F6-CAAACACA9912}" dt="2025-11-04T12:36:13.373" v="5449" actId="1076"/>
          <ac:spMkLst>
            <pc:docMk/>
            <pc:sldMk cId="3386092516" sldId="270"/>
            <ac:spMk id="3" creationId="{A0329D00-AABF-A2A8-2389-1C813124F5F0}"/>
          </ac:spMkLst>
        </pc:spChg>
        <pc:spChg chg="mod">
          <ac:chgData name="Anthony Packer" userId="ef92e26150144a83" providerId="LiveId" clId="{8B701227-7CFE-4C1F-A9F6-CAAACACA9912}" dt="2025-11-04T12:17:26.049" v="4902" actId="20577"/>
          <ac:spMkLst>
            <pc:docMk/>
            <pc:sldMk cId="3386092516" sldId="270"/>
            <ac:spMk id="4" creationId="{14CABEEA-F775-4E5D-AD45-9EA5B50EB800}"/>
          </ac:spMkLst>
        </pc:spChg>
        <pc:picChg chg="add mod">
          <ac:chgData name="Anthony Packer" userId="ef92e26150144a83" providerId="LiveId" clId="{8B701227-7CFE-4C1F-A9F6-CAAACACA9912}" dt="2025-11-04T12:33:55.490" v="5427" actId="14100"/>
          <ac:picMkLst>
            <pc:docMk/>
            <pc:sldMk cId="3386092516" sldId="270"/>
            <ac:picMk id="4098" creationId="{FAE08871-1667-69E3-58B0-035ABBCC91F5}"/>
          </ac:picMkLst>
        </pc:picChg>
        <pc:picChg chg="add mod">
          <ac:chgData name="Anthony Packer" userId="ef92e26150144a83" providerId="LiveId" clId="{8B701227-7CFE-4C1F-A9F6-CAAACACA9912}" dt="2025-11-04T12:35:18.260" v="5430" actId="1076"/>
          <ac:picMkLst>
            <pc:docMk/>
            <pc:sldMk cId="3386092516" sldId="270"/>
            <ac:picMk id="4100" creationId="{F6A3E898-242A-3393-A1B8-7E08510F7791}"/>
          </ac:picMkLst>
        </pc:picChg>
      </pc:sldChg>
      <pc:sldChg chg="addSp delSp modSp mod">
        <pc:chgData name="Anthony Packer" userId="ef92e26150144a83" providerId="LiveId" clId="{8B701227-7CFE-4C1F-A9F6-CAAACACA9912}" dt="2025-11-18T20:46:48.880" v="11703" actId="27107"/>
        <pc:sldMkLst>
          <pc:docMk/>
          <pc:sldMk cId="3734741038" sldId="271"/>
        </pc:sldMkLst>
        <pc:spChg chg="mod">
          <ac:chgData name="Anthony Packer" userId="ef92e26150144a83" providerId="LiveId" clId="{8B701227-7CFE-4C1F-A9F6-CAAACACA9912}" dt="2025-11-04T13:04:19.167" v="5647" actId="20577"/>
          <ac:spMkLst>
            <pc:docMk/>
            <pc:sldMk cId="3734741038" sldId="271"/>
            <ac:spMk id="4" creationId="{1631C152-B7CB-4A4D-80B5-F409E615BA1A}"/>
          </ac:spMkLst>
        </pc:spChg>
        <pc:spChg chg="mod">
          <ac:chgData name="Anthony Packer" userId="ef92e26150144a83" providerId="LiveId" clId="{8B701227-7CFE-4C1F-A9F6-CAAACACA9912}" dt="2025-11-18T20:46:48.880" v="11703" actId="27107"/>
          <ac:spMkLst>
            <pc:docMk/>
            <pc:sldMk cId="3734741038" sldId="271"/>
            <ac:spMk id="5" creationId="{968F189F-1C32-63CF-4C50-98230DF8BD76}"/>
          </ac:spMkLst>
        </pc:spChg>
        <pc:spChg chg="add mod">
          <ac:chgData name="Anthony Packer" userId="ef92e26150144a83" providerId="LiveId" clId="{8B701227-7CFE-4C1F-A9F6-CAAACACA9912}" dt="2025-11-18T15:38:56.785" v="7803" actId="2085"/>
          <ac:spMkLst>
            <pc:docMk/>
            <pc:sldMk cId="3734741038" sldId="271"/>
            <ac:spMk id="6" creationId="{768E3FB7-64C0-B2EA-57EB-6BB122D0131A}"/>
          </ac:spMkLst>
        </pc:spChg>
        <pc:spChg chg="add mod">
          <ac:chgData name="Anthony Packer" userId="ef92e26150144a83" providerId="LiveId" clId="{8B701227-7CFE-4C1F-A9F6-CAAACACA9912}" dt="2025-11-18T15:39:50.873" v="7833" actId="20577"/>
          <ac:spMkLst>
            <pc:docMk/>
            <pc:sldMk cId="3734741038" sldId="271"/>
            <ac:spMk id="7" creationId="{293E2110-728F-3D92-D0A4-EAE0A0EAB548}"/>
          </ac:spMkLst>
        </pc:spChg>
        <pc:picChg chg="add mod">
          <ac:chgData name="Anthony Packer" userId="ef92e26150144a83" providerId="LiveId" clId="{8B701227-7CFE-4C1F-A9F6-CAAACACA9912}" dt="2025-11-18T15:39:04.497" v="7804" actId="1076"/>
          <ac:picMkLst>
            <pc:docMk/>
            <pc:sldMk cId="3734741038" sldId="271"/>
            <ac:picMk id="2" creationId="{D2E183B4-925C-E56A-01B5-15CBA5315452}"/>
          </ac:picMkLst>
        </pc:picChg>
        <pc:picChg chg="add mod">
          <ac:chgData name="Anthony Packer" userId="ef92e26150144a83" providerId="LiveId" clId="{8B701227-7CFE-4C1F-A9F6-CAAACACA9912}" dt="2025-11-18T15:34:36.849" v="7694" actId="1076"/>
          <ac:picMkLst>
            <pc:docMk/>
            <pc:sldMk cId="3734741038" sldId="271"/>
            <ac:picMk id="1026" creationId="{294528EA-A8EB-224F-6BF1-37904E0808B1}"/>
          </ac:picMkLst>
        </pc:picChg>
      </pc:sldChg>
      <pc:sldChg chg="addSp delSp modSp mod ord">
        <pc:chgData name="Anthony Packer" userId="ef92e26150144a83" providerId="LiveId" clId="{8B701227-7CFE-4C1F-A9F6-CAAACACA9912}" dt="2025-11-18T20:47:14.644" v="11704" actId="6549"/>
        <pc:sldMkLst>
          <pc:docMk/>
          <pc:sldMk cId="3908129140" sldId="272"/>
        </pc:sldMkLst>
        <pc:spChg chg="mod">
          <ac:chgData name="Anthony Packer" userId="ef92e26150144a83" providerId="LiveId" clId="{8B701227-7CFE-4C1F-A9F6-CAAACACA9912}" dt="2025-11-18T16:00:25.284" v="7880" actId="20577"/>
          <ac:spMkLst>
            <pc:docMk/>
            <pc:sldMk cId="3908129140" sldId="272"/>
            <ac:spMk id="4" creationId="{5103B9C7-FB20-BA12-B2B4-BA7F37D9F5AA}"/>
          </ac:spMkLst>
        </pc:spChg>
        <pc:spChg chg="mod">
          <ac:chgData name="Anthony Packer" userId="ef92e26150144a83" providerId="LiveId" clId="{8B701227-7CFE-4C1F-A9F6-CAAACACA9912}" dt="2025-11-18T20:47:14.644" v="11704" actId="6549"/>
          <ac:spMkLst>
            <pc:docMk/>
            <pc:sldMk cId="3908129140" sldId="272"/>
            <ac:spMk id="5" creationId="{1D0806F8-00F8-5618-0B5F-B139A02A9745}"/>
          </ac:spMkLst>
        </pc:spChg>
        <pc:picChg chg="add mod">
          <ac:chgData name="Anthony Packer" userId="ef92e26150144a83" providerId="LiveId" clId="{8B701227-7CFE-4C1F-A9F6-CAAACACA9912}" dt="2025-11-18T16:15:35.295" v="8492" actId="1076"/>
          <ac:picMkLst>
            <pc:docMk/>
            <pc:sldMk cId="3908129140" sldId="272"/>
            <ac:picMk id="2" creationId="{1A2D82DF-5A3F-A84A-3C4D-EFDE89F538ED}"/>
          </ac:picMkLst>
        </pc:picChg>
        <pc:picChg chg="del">
          <ac:chgData name="Anthony Packer" userId="ef92e26150144a83" providerId="LiveId" clId="{8B701227-7CFE-4C1F-A9F6-CAAACACA9912}" dt="2025-11-18T15:52:55.777" v="7862" actId="478"/>
          <ac:picMkLst>
            <pc:docMk/>
            <pc:sldMk cId="3908129140" sldId="272"/>
            <ac:picMk id="8" creationId="{B494A980-98F3-0964-84F8-22E63D5E1705}"/>
          </ac:picMkLst>
        </pc:picChg>
      </pc:sldChg>
      <pc:sldChg chg="addSp delSp modSp mod">
        <pc:chgData name="Anthony Packer" userId="ef92e26150144a83" providerId="LiveId" clId="{8B701227-7CFE-4C1F-A9F6-CAAACACA9912}" dt="2025-11-18T20:50:58.717" v="11714" actId="20577"/>
        <pc:sldMkLst>
          <pc:docMk/>
          <pc:sldMk cId="3922351133" sldId="273"/>
        </pc:sldMkLst>
        <pc:spChg chg="mod">
          <ac:chgData name="Anthony Packer" userId="ef92e26150144a83" providerId="LiveId" clId="{8B701227-7CFE-4C1F-A9F6-CAAACACA9912}" dt="2025-11-18T20:50:58.717" v="11714" actId="20577"/>
          <ac:spMkLst>
            <pc:docMk/>
            <pc:sldMk cId="3922351133" sldId="273"/>
            <ac:spMk id="2" creationId="{4F3D6656-CA6F-7839-C2E5-75D329D2330C}"/>
          </ac:spMkLst>
        </pc:spChg>
        <pc:spChg chg="mod">
          <ac:chgData name="Anthony Packer" userId="ef92e26150144a83" providerId="LiveId" clId="{8B701227-7CFE-4C1F-A9F6-CAAACACA9912}" dt="2025-11-18T19:36:56.514" v="10812" actId="1076"/>
          <ac:spMkLst>
            <pc:docMk/>
            <pc:sldMk cId="3922351133" sldId="273"/>
            <ac:spMk id="4" creationId="{7C387B22-503C-192F-61D3-3BD99B40BFBA}"/>
          </ac:spMkLst>
        </pc:spChg>
        <pc:spChg chg="mod">
          <ac:chgData name="Anthony Packer" userId="ef92e26150144a83" providerId="LiveId" clId="{8B701227-7CFE-4C1F-A9F6-CAAACACA9912}" dt="2025-11-18T19:48:50.340" v="10942" actId="1076"/>
          <ac:spMkLst>
            <pc:docMk/>
            <pc:sldMk cId="3922351133" sldId="273"/>
            <ac:spMk id="5" creationId="{C8C0BF87-3E5B-6111-FB5B-7A38FB8C52B2}"/>
          </ac:spMkLst>
        </pc:spChg>
        <pc:picChg chg="add mod">
          <ac:chgData name="Anthony Packer" userId="ef92e26150144a83" providerId="LiveId" clId="{8B701227-7CFE-4C1F-A9F6-CAAACACA9912}" dt="2025-11-18T19:50:22.961" v="10949" actId="14100"/>
          <ac:picMkLst>
            <pc:docMk/>
            <pc:sldMk cId="3922351133" sldId="273"/>
            <ac:picMk id="3" creationId="{225C3362-999C-0789-E05D-82886D03AE6F}"/>
          </ac:picMkLst>
        </pc:picChg>
        <pc:picChg chg="del">
          <ac:chgData name="Anthony Packer" userId="ef92e26150144a83" providerId="LiveId" clId="{8B701227-7CFE-4C1F-A9F6-CAAACACA9912}" dt="2025-11-18T17:27:48.857" v="10259" actId="478"/>
          <ac:picMkLst>
            <pc:docMk/>
            <pc:sldMk cId="3922351133" sldId="273"/>
            <ac:picMk id="6" creationId="{60F2B360-7FAC-3B05-F3BA-EC672D6C85F2}"/>
          </ac:picMkLst>
        </pc:picChg>
        <pc:picChg chg="add mod">
          <ac:chgData name="Anthony Packer" userId="ef92e26150144a83" providerId="LiveId" clId="{8B701227-7CFE-4C1F-A9F6-CAAACACA9912}" dt="2025-11-18T19:51:17.938" v="10954" actId="1076"/>
          <ac:picMkLst>
            <pc:docMk/>
            <pc:sldMk cId="3922351133" sldId="273"/>
            <ac:picMk id="7" creationId="{07C79F27-E8D2-6CA4-698A-1E2ABCCA8AE9}"/>
          </ac:picMkLst>
        </pc:picChg>
      </pc:sldChg>
      <pc:sldChg chg="addSp delSp modSp mod">
        <pc:chgData name="Anthony Packer" userId="ef92e26150144a83" providerId="LiveId" clId="{8B701227-7CFE-4C1F-A9F6-CAAACACA9912}" dt="2025-11-18T20:48:38.499" v="11708" actId="20577"/>
        <pc:sldMkLst>
          <pc:docMk/>
          <pc:sldMk cId="660006112" sldId="274"/>
        </pc:sldMkLst>
        <pc:spChg chg="mod">
          <ac:chgData name="Anthony Packer" userId="ef92e26150144a83" providerId="LiveId" clId="{8B701227-7CFE-4C1F-A9F6-CAAACACA9912}" dt="2025-11-18T20:48:38.499" v="11708" actId="20577"/>
          <ac:spMkLst>
            <pc:docMk/>
            <pc:sldMk cId="660006112" sldId="274"/>
            <ac:spMk id="2" creationId="{F0419B75-131E-0896-148F-4CF612C0CB77}"/>
          </ac:spMkLst>
        </pc:spChg>
        <pc:spChg chg="mod">
          <ac:chgData name="Anthony Packer" userId="ef92e26150144a83" providerId="LiveId" clId="{8B701227-7CFE-4C1F-A9F6-CAAACACA9912}" dt="2025-11-18T16:34:44.160" v="9053" actId="14100"/>
          <ac:spMkLst>
            <pc:docMk/>
            <pc:sldMk cId="660006112" sldId="274"/>
            <ac:spMk id="4" creationId="{40D47CC2-BDBA-A944-156D-90E162D29E5F}"/>
          </ac:spMkLst>
        </pc:spChg>
        <pc:picChg chg="add mod">
          <ac:chgData name="Anthony Packer" userId="ef92e26150144a83" providerId="LiveId" clId="{8B701227-7CFE-4C1F-A9F6-CAAACACA9912}" dt="2025-11-18T20:48:07.692" v="11705" actId="1076"/>
          <ac:picMkLst>
            <pc:docMk/>
            <pc:sldMk cId="660006112" sldId="274"/>
            <ac:picMk id="3" creationId="{96E2D5B4-532F-6B2B-A7CF-15B4A475320A}"/>
          </ac:picMkLst>
        </pc:picChg>
        <pc:picChg chg="del">
          <ac:chgData name="Anthony Packer" userId="ef92e26150144a83" providerId="LiveId" clId="{8B701227-7CFE-4C1F-A9F6-CAAACACA9912}" dt="2025-11-18T16:38:30.697" v="9055" actId="478"/>
          <ac:picMkLst>
            <pc:docMk/>
            <pc:sldMk cId="660006112" sldId="274"/>
            <ac:picMk id="6" creationId="{700A61F2-5A62-D749-C20C-0F659F98ED88}"/>
          </ac:picMkLst>
        </pc:picChg>
      </pc:sldChg>
      <pc:sldChg chg="addSp delSp modSp mod">
        <pc:chgData name="Anthony Packer" userId="ef92e26150144a83" providerId="LiveId" clId="{8B701227-7CFE-4C1F-A9F6-CAAACACA9912}" dt="2025-11-18T17:26:58.748" v="10258" actId="207"/>
        <pc:sldMkLst>
          <pc:docMk/>
          <pc:sldMk cId="992861916" sldId="275"/>
        </pc:sldMkLst>
        <pc:spChg chg="mod">
          <ac:chgData name="Anthony Packer" userId="ef92e26150144a83" providerId="LiveId" clId="{8B701227-7CFE-4C1F-A9F6-CAAACACA9912}" dt="2025-11-18T17:26:00.833" v="10257" actId="20577"/>
          <ac:spMkLst>
            <pc:docMk/>
            <pc:sldMk cId="992861916" sldId="275"/>
            <ac:spMk id="2" creationId="{DF37A359-0929-95FE-2533-1DEB4BC40AE5}"/>
          </ac:spMkLst>
        </pc:spChg>
        <pc:spChg chg="mod">
          <ac:chgData name="Anthony Packer" userId="ef92e26150144a83" providerId="LiveId" clId="{8B701227-7CFE-4C1F-A9F6-CAAACACA9912}" dt="2025-11-18T17:26:58.748" v="10258" actId="207"/>
          <ac:spMkLst>
            <pc:docMk/>
            <pc:sldMk cId="992861916" sldId="275"/>
            <ac:spMk id="4" creationId="{A68C2720-CDAF-0C74-D5DB-C58CA3108B06}"/>
          </ac:spMkLst>
        </pc:spChg>
        <pc:picChg chg="add mod">
          <ac:chgData name="Anthony Packer" userId="ef92e26150144a83" providerId="LiveId" clId="{8B701227-7CFE-4C1F-A9F6-CAAACACA9912}" dt="2025-11-18T17:18:23.813" v="9969" actId="14100"/>
          <ac:picMkLst>
            <pc:docMk/>
            <pc:sldMk cId="992861916" sldId="275"/>
            <ac:picMk id="3" creationId="{F7853E59-A06C-57A6-258F-CE6185F3FEA9}"/>
          </ac:picMkLst>
        </pc:picChg>
        <pc:picChg chg="del">
          <ac:chgData name="Anthony Packer" userId="ef92e26150144a83" providerId="LiveId" clId="{8B701227-7CFE-4C1F-A9F6-CAAACACA9912}" dt="2025-11-18T17:05:02.486" v="9620" actId="478"/>
          <ac:picMkLst>
            <pc:docMk/>
            <pc:sldMk cId="992861916" sldId="275"/>
            <ac:picMk id="6" creationId="{67994AA0-E1F5-ADA5-4E08-2F31288AF951}"/>
          </ac:picMkLst>
        </pc:picChg>
      </pc:sldChg>
      <pc:sldChg chg="addSp delSp modSp mod">
        <pc:chgData name="Anthony Packer" userId="ef92e26150144a83" providerId="LiveId" clId="{8B701227-7CFE-4C1F-A9F6-CAAACACA9912}" dt="2025-11-18T20:28:09.539" v="11694" actId="20577"/>
        <pc:sldMkLst>
          <pc:docMk/>
          <pc:sldMk cId="2452511760" sldId="276"/>
        </pc:sldMkLst>
        <pc:spChg chg="mod">
          <ac:chgData name="Anthony Packer" userId="ef92e26150144a83" providerId="LiveId" clId="{8B701227-7CFE-4C1F-A9F6-CAAACACA9912}" dt="2025-11-04T11:02:24.768" v="3219" actId="20577"/>
          <ac:spMkLst>
            <pc:docMk/>
            <pc:sldMk cId="2452511760" sldId="276"/>
            <ac:spMk id="9" creationId="{976D4E98-672D-D2CD-4D0A-4CAE394625CE}"/>
          </ac:spMkLst>
        </pc:spChg>
        <pc:spChg chg="mod">
          <ac:chgData name="Anthony Packer" userId="ef92e26150144a83" providerId="LiveId" clId="{8B701227-7CFE-4C1F-A9F6-CAAACACA9912}" dt="2025-11-18T20:28:09.539" v="11694" actId="20577"/>
          <ac:spMkLst>
            <pc:docMk/>
            <pc:sldMk cId="2452511760" sldId="276"/>
            <ac:spMk id="11" creationId="{5B88AFE4-9E9A-C8D3-9CBB-5BCE08DD855E}"/>
          </ac:spMkLst>
        </pc:spChg>
        <pc:picChg chg="add mod">
          <ac:chgData name="Anthony Packer" userId="ef92e26150144a83" providerId="LiveId" clId="{8B701227-7CFE-4C1F-A9F6-CAAACACA9912}" dt="2025-11-04T11:29:19.153" v="3977" actId="14100"/>
          <ac:picMkLst>
            <pc:docMk/>
            <pc:sldMk cId="2452511760" sldId="276"/>
            <ac:picMk id="1028" creationId="{F8964D1B-DEF6-7460-FCE6-1AC510CD04FF}"/>
          </ac:picMkLst>
        </pc:picChg>
      </pc:sldChg>
      <pc:sldChg chg="addSp delSp modSp mod">
        <pc:chgData name="Anthony Packer" userId="ef92e26150144a83" providerId="LiveId" clId="{8B701227-7CFE-4C1F-A9F6-CAAACACA9912}" dt="2025-11-17T13:19:35.172" v="7569" actId="1076"/>
        <pc:sldMkLst>
          <pc:docMk/>
          <pc:sldMk cId="3625599874" sldId="277"/>
        </pc:sldMkLst>
        <pc:spChg chg="mod">
          <ac:chgData name="Anthony Packer" userId="ef92e26150144a83" providerId="LiveId" clId="{8B701227-7CFE-4C1F-A9F6-CAAACACA9912}" dt="2025-11-17T13:08:17.272" v="7274" actId="20577"/>
          <ac:spMkLst>
            <pc:docMk/>
            <pc:sldMk cId="3625599874" sldId="277"/>
            <ac:spMk id="2" creationId="{BED27736-5725-BF3F-7C9D-EE3AE477F59A}"/>
          </ac:spMkLst>
        </pc:spChg>
        <pc:spChg chg="mod">
          <ac:chgData name="Anthony Packer" userId="ef92e26150144a83" providerId="LiveId" clId="{8B701227-7CFE-4C1F-A9F6-CAAACACA9912}" dt="2025-11-17T13:18:06.144" v="7563" actId="313"/>
          <ac:spMkLst>
            <pc:docMk/>
            <pc:sldMk cId="3625599874" sldId="277"/>
            <ac:spMk id="4" creationId="{33C83145-0C85-6A43-1662-F00D91652603}"/>
          </ac:spMkLst>
        </pc:spChg>
        <pc:picChg chg="add mod">
          <ac:chgData name="Anthony Packer" userId="ef92e26150144a83" providerId="LiveId" clId="{8B701227-7CFE-4C1F-A9F6-CAAACACA9912}" dt="2025-11-17T13:19:35.172" v="7569" actId="1076"/>
          <ac:picMkLst>
            <pc:docMk/>
            <pc:sldMk cId="3625599874" sldId="277"/>
            <ac:picMk id="3" creationId="{95FF11A5-140E-02B5-0BA1-0196CE3624CE}"/>
          </ac:picMkLst>
        </pc:picChg>
        <pc:picChg chg="del">
          <ac:chgData name="Anthony Packer" userId="ef92e26150144a83" providerId="LiveId" clId="{8B701227-7CFE-4C1F-A9F6-CAAACACA9912}" dt="2025-11-17T13:18:10.425" v="7564" actId="478"/>
          <ac:picMkLst>
            <pc:docMk/>
            <pc:sldMk cId="3625599874" sldId="277"/>
            <ac:picMk id="3074" creationId="{92C73D6D-78AC-8992-EEE7-E6C3443369CC}"/>
          </ac:picMkLst>
        </pc:picChg>
      </pc:sldChg>
      <pc:sldChg chg="addSp delSp modSp mod">
        <pc:chgData name="Anthony Packer" userId="ef92e26150144a83" providerId="LiveId" clId="{8B701227-7CFE-4C1F-A9F6-CAAACACA9912}" dt="2025-11-17T12:59:29.156" v="7114" actId="6549"/>
        <pc:sldMkLst>
          <pc:docMk/>
          <pc:sldMk cId="2641390" sldId="278"/>
        </pc:sldMkLst>
        <pc:spChg chg="mod">
          <ac:chgData name="Anthony Packer" userId="ef92e26150144a83" providerId="LiveId" clId="{8B701227-7CFE-4C1F-A9F6-CAAACACA9912}" dt="2025-11-17T12:59:29.156" v="7114" actId="6549"/>
          <ac:spMkLst>
            <pc:docMk/>
            <pc:sldMk cId="2641390" sldId="278"/>
            <ac:spMk id="2" creationId="{2ABFB245-14E7-A45B-5E28-5C89CECE858B}"/>
          </ac:spMkLst>
        </pc:spChg>
        <pc:spChg chg="mod">
          <ac:chgData name="Anthony Packer" userId="ef92e26150144a83" providerId="LiveId" clId="{8B701227-7CFE-4C1F-A9F6-CAAACACA9912}" dt="2025-11-17T12:37:12.270" v="6475" actId="20577"/>
          <ac:spMkLst>
            <pc:docMk/>
            <pc:sldMk cId="2641390" sldId="278"/>
            <ac:spMk id="3" creationId="{BD95CB60-506E-C22C-18F8-5E9D609D4460}"/>
          </ac:spMkLst>
        </pc:spChg>
        <pc:picChg chg="del">
          <ac:chgData name="Anthony Packer" userId="ef92e26150144a83" providerId="LiveId" clId="{8B701227-7CFE-4C1F-A9F6-CAAACACA9912}" dt="2025-11-17T12:55:54.270" v="7013" actId="478"/>
          <ac:picMkLst>
            <pc:docMk/>
            <pc:sldMk cId="2641390" sldId="278"/>
            <ac:picMk id="4" creationId="{3B5C8DCE-7494-5A84-DB99-45938FCF9A41}"/>
          </ac:picMkLst>
        </pc:picChg>
        <pc:picChg chg="add mod">
          <ac:chgData name="Anthony Packer" userId="ef92e26150144a83" providerId="LiveId" clId="{8B701227-7CFE-4C1F-A9F6-CAAACACA9912}" dt="2025-11-17T12:56:17.782" v="7020" actId="14100"/>
          <ac:picMkLst>
            <pc:docMk/>
            <pc:sldMk cId="2641390" sldId="278"/>
            <ac:picMk id="7" creationId="{0DE9E22A-297F-C118-94F5-5155D777A3D4}"/>
          </ac:picMkLst>
        </pc:picChg>
      </pc:sldChg>
      <pc:sldChg chg="addSp delSp modSp mod">
        <pc:chgData name="Anthony Packer" userId="ef92e26150144a83" providerId="LiveId" clId="{8B701227-7CFE-4C1F-A9F6-CAAACACA9912}" dt="2025-11-18T17:03:17.576" v="9593" actId="14100"/>
        <pc:sldMkLst>
          <pc:docMk/>
          <pc:sldMk cId="1194764071" sldId="279"/>
        </pc:sldMkLst>
        <pc:spChg chg="mod">
          <ac:chgData name="Anthony Packer" userId="ef92e26150144a83" providerId="LiveId" clId="{8B701227-7CFE-4C1F-A9F6-CAAACACA9912}" dt="2025-11-18T16:59:29.596" v="9588" actId="20577"/>
          <ac:spMkLst>
            <pc:docMk/>
            <pc:sldMk cId="1194764071" sldId="279"/>
            <ac:spMk id="2" creationId="{75BFD363-C54E-BB85-A87D-A7ECA5B956FE}"/>
          </ac:spMkLst>
        </pc:spChg>
        <pc:spChg chg="mod">
          <ac:chgData name="Anthony Packer" userId="ef92e26150144a83" providerId="LiveId" clId="{8B701227-7CFE-4C1F-A9F6-CAAACACA9912}" dt="2025-11-18T16:50:24.311" v="9099" actId="20577"/>
          <ac:spMkLst>
            <pc:docMk/>
            <pc:sldMk cId="1194764071" sldId="279"/>
            <ac:spMk id="4" creationId="{B72D79FC-B609-B597-2EC6-99D0BB5B5617}"/>
          </ac:spMkLst>
        </pc:spChg>
        <pc:spChg chg="del">
          <ac:chgData name="Anthony Packer" userId="ef92e26150144a83" providerId="LiveId" clId="{8B701227-7CFE-4C1F-A9F6-CAAACACA9912}" dt="2025-11-18T16:39:52.857" v="9062" actId="478"/>
          <ac:spMkLst>
            <pc:docMk/>
            <pc:sldMk cId="1194764071" sldId="279"/>
            <ac:spMk id="7" creationId="{685D0AFE-7050-46EC-5D85-6A9D1DE18DEB}"/>
          </ac:spMkLst>
        </pc:spChg>
        <pc:picChg chg="add mod">
          <ac:chgData name="Anthony Packer" userId="ef92e26150144a83" providerId="LiveId" clId="{8B701227-7CFE-4C1F-A9F6-CAAACACA9912}" dt="2025-11-18T17:03:17.576" v="9593" actId="14100"/>
          <ac:picMkLst>
            <pc:docMk/>
            <pc:sldMk cId="1194764071" sldId="279"/>
            <ac:picMk id="3" creationId="{EB2C6D5D-EBC3-A91F-3E23-F289253F4367}"/>
          </ac:picMkLst>
        </pc:picChg>
        <pc:picChg chg="del">
          <ac:chgData name="Anthony Packer" userId="ef92e26150144a83" providerId="LiveId" clId="{8B701227-7CFE-4C1F-A9F6-CAAACACA9912}" dt="2025-11-18T16:39:52.857" v="9062" actId="478"/>
          <ac:picMkLst>
            <pc:docMk/>
            <pc:sldMk cId="1194764071" sldId="279"/>
            <ac:picMk id="6" creationId="{F4B7321C-DC0C-6A3A-66A1-EAF594B5B3E6}"/>
          </ac:picMkLst>
        </pc:picChg>
      </pc:sldChg>
      <pc:sldChg chg="addSp delSp modSp mod">
        <pc:chgData name="Anthony Packer" userId="ef92e26150144a83" providerId="LiveId" clId="{8B701227-7CFE-4C1F-A9F6-CAAACACA9912}" dt="2025-11-18T20:53:35.071" v="11717" actId="20577"/>
        <pc:sldMkLst>
          <pc:docMk/>
          <pc:sldMk cId="2842958853" sldId="281"/>
        </pc:sldMkLst>
        <pc:spChg chg="mod">
          <ac:chgData name="Anthony Packer" userId="ef92e26150144a83" providerId="LiveId" clId="{8B701227-7CFE-4C1F-A9F6-CAAACACA9912}" dt="2025-11-18T15:50:52.845" v="7849" actId="20577"/>
          <ac:spMkLst>
            <pc:docMk/>
            <pc:sldMk cId="2842958853" sldId="281"/>
            <ac:spMk id="2" creationId="{E902A3AD-78EF-C60C-9E84-48A2CBD4199C}"/>
          </ac:spMkLst>
        </pc:spChg>
        <pc:spChg chg="mod">
          <ac:chgData name="Anthony Packer" userId="ef92e26150144a83" providerId="LiveId" clId="{8B701227-7CFE-4C1F-A9F6-CAAACACA9912}" dt="2025-11-18T20:53:35.071" v="11717" actId="20577"/>
          <ac:spMkLst>
            <pc:docMk/>
            <pc:sldMk cId="2842958853" sldId="281"/>
            <ac:spMk id="3" creationId="{A72A4791-4238-78B9-034E-BD959A9137B5}"/>
          </ac:spMkLst>
        </pc:spChg>
        <pc:spChg chg="add del mod">
          <ac:chgData name="Anthony Packer" userId="ef92e26150144a83" providerId="LiveId" clId="{8B701227-7CFE-4C1F-A9F6-CAAACACA9912}" dt="2025-11-17T12:28:23.053" v="6407" actId="478"/>
          <ac:spMkLst>
            <pc:docMk/>
            <pc:sldMk cId="2842958853" sldId="281"/>
            <ac:spMk id="4" creationId="{3C3205E2-1E65-570C-C5A3-0039B55ED5E7}"/>
          </ac:spMkLst>
        </pc:spChg>
        <pc:picChg chg="del">
          <ac:chgData name="Anthony Packer" userId="ef92e26150144a83" providerId="LiveId" clId="{8B701227-7CFE-4C1F-A9F6-CAAACACA9912}" dt="2025-11-17T12:28:03.823" v="6404" actId="478"/>
          <ac:picMkLst>
            <pc:docMk/>
            <pc:sldMk cId="2842958853" sldId="281"/>
            <ac:picMk id="6" creationId="{FE1EEC2E-D443-9776-0241-A1C545A899DD}"/>
          </ac:picMkLst>
        </pc:picChg>
        <pc:picChg chg="add mod">
          <ac:chgData name="Anthony Packer" userId="ef92e26150144a83" providerId="LiveId" clId="{8B701227-7CFE-4C1F-A9F6-CAAACACA9912}" dt="2025-11-17T12:29:07.359" v="6409" actId="1076"/>
          <ac:picMkLst>
            <pc:docMk/>
            <pc:sldMk cId="2842958853" sldId="281"/>
            <ac:picMk id="7" creationId="{2E42C69D-C046-0EE8-9E44-F83AAC144571}"/>
          </ac:picMkLst>
        </pc:picChg>
      </pc:sldChg>
      <pc:sldChg chg="addSp delSp modSp mod">
        <pc:chgData name="Anthony Packer" userId="ef92e26150144a83" providerId="LiveId" clId="{8B701227-7CFE-4C1F-A9F6-CAAACACA9912}" dt="2025-11-01T18:34:39.130" v="2152" actId="255"/>
        <pc:sldMkLst>
          <pc:docMk/>
          <pc:sldMk cId="2591295431" sldId="282"/>
        </pc:sldMkLst>
        <pc:spChg chg="mod">
          <ac:chgData name="Anthony Packer" userId="ef92e26150144a83" providerId="LiveId" clId="{8B701227-7CFE-4C1F-A9F6-CAAACACA9912}" dt="2025-11-01T18:12:20.793" v="1517" actId="207"/>
          <ac:spMkLst>
            <pc:docMk/>
            <pc:sldMk cId="2591295431" sldId="282"/>
            <ac:spMk id="2" creationId="{65B5A7B8-983E-E2C9-B5C5-A53D77D5948A}"/>
          </ac:spMkLst>
        </pc:spChg>
        <pc:spChg chg="mod">
          <ac:chgData name="Anthony Packer" userId="ef92e26150144a83" providerId="LiveId" clId="{8B701227-7CFE-4C1F-A9F6-CAAACACA9912}" dt="2025-11-01T18:34:39.130" v="2152" actId="255"/>
          <ac:spMkLst>
            <pc:docMk/>
            <pc:sldMk cId="2591295431" sldId="282"/>
            <ac:spMk id="4" creationId="{444ABE18-A89E-2F3A-C777-6EC675AA3AEC}"/>
          </ac:spMkLst>
        </pc:spChg>
        <pc:picChg chg="add mod">
          <ac:chgData name="Anthony Packer" userId="ef92e26150144a83" providerId="LiveId" clId="{8B701227-7CFE-4C1F-A9F6-CAAACACA9912}" dt="2025-11-01T18:16:28.575" v="1523" actId="1076"/>
          <ac:picMkLst>
            <pc:docMk/>
            <pc:sldMk cId="2591295431" sldId="282"/>
            <ac:picMk id="3074" creationId="{828BEBB3-1148-AD95-FAD1-20AB47E78A6E}"/>
          </ac:picMkLst>
        </pc:picChg>
      </pc:sldChg>
      <pc:sldChg chg="modSp mod">
        <pc:chgData name="Anthony Packer" userId="ef92e26150144a83" providerId="LiveId" clId="{8B701227-7CFE-4C1F-A9F6-CAAACACA9912}" dt="2025-11-01T17:28:45.753" v="103" actId="114"/>
        <pc:sldMkLst>
          <pc:docMk/>
          <pc:sldMk cId="897012333" sldId="283"/>
        </pc:sldMkLst>
        <pc:spChg chg="mod">
          <ac:chgData name="Anthony Packer" userId="ef92e26150144a83" providerId="LiveId" clId="{8B701227-7CFE-4C1F-A9F6-CAAACACA9912}" dt="2025-11-01T17:28:45.753" v="103" actId="114"/>
          <ac:spMkLst>
            <pc:docMk/>
            <pc:sldMk cId="897012333" sldId="283"/>
            <ac:spMk id="6" creationId="{1671CBCF-2D84-FEE4-FC11-3D04CB5E9810}"/>
          </ac:spMkLst>
        </pc:spChg>
      </pc:sldChg>
      <pc:sldChg chg="modSp mod">
        <pc:chgData name="Anthony Packer" userId="ef92e26150144a83" providerId="LiveId" clId="{8B701227-7CFE-4C1F-A9F6-CAAACACA9912}" dt="2025-11-17T12:11:42.321" v="5911" actId="207"/>
        <pc:sldMkLst>
          <pc:docMk/>
          <pc:sldMk cId="1916538389" sldId="284"/>
        </pc:sldMkLst>
        <pc:spChg chg="mod">
          <ac:chgData name="Anthony Packer" userId="ef92e26150144a83" providerId="LiveId" clId="{8B701227-7CFE-4C1F-A9F6-CAAACACA9912}" dt="2025-11-17T12:11:42.321" v="5911" actId="207"/>
          <ac:spMkLst>
            <pc:docMk/>
            <pc:sldMk cId="1916538389" sldId="284"/>
            <ac:spMk id="6" creationId="{B2B4BBEC-5399-AE9D-75C4-BAC89DA06910}"/>
          </ac:spMkLst>
        </pc:spChg>
        <pc:spChg chg="mod">
          <ac:chgData name="Anthony Packer" userId="ef92e26150144a83" providerId="LiveId" clId="{8B701227-7CFE-4C1F-A9F6-CAAACACA9912}" dt="2025-11-01T17:26:36.596" v="91" actId="114"/>
          <ac:spMkLst>
            <pc:docMk/>
            <pc:sldMk cId="1916538389" sldId="284"/>
            <ac:spMk id="12" creationId="{3E876BA5-14BB-94AE-D88E-E3626A891B77}"/>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slide" Target="../slides/slide11.xml"/><Relationship Id="rId13" Type="http://schemas.openxmlformats.org/officeDocument/2006/relationships/slide" Target="../slides/slide16.xml"/><Relationship Id="rId18" Type="http://schemas.openxmlformats.org/officeDocument/2006/relationships/slide" Target="../slides/slide21.xml"/><Relationship Id="rId3" Type="http://schemas.openxmlformats.org/officeDocument/2006/relationships/slide" Target="../slides/slide6.xml"/><Relationship Id="rId21" Type="http://schemas.openxmlformats.org/officeDocument/2006/relationships/slide" Target="../slides/slide24.xml"/><Relationship Id="rId7" Type="http://schemas.openxmlformats.org/officeDocument/2006/relationships/slide" Target="../slides/slide10.xml"/><Relationship Id="rId12" Type="http://schemas.openxmlformats.org/officeDocument/2006/relationships/slide" Target="../slides/slide15.xml"/><Relationship Id="rId17" Type="http://schemas.openxmlformats.org/officeDocument/2006/relationships/slide" Target="../slides/slide20.xml"/><Relationship Id="rId2" Type="http://schemas.openxmlformats.org/officeDocument/2006/relationships/slide" Target="../slides/slide5.xml"/><Relationship Id="rId16" Type="http://schemas.openxmlformats.org/officeDocument/2006/relationships/slide" Target="../slides/slide19.xml"/><Relationship Id="rId20" Type="http://schemas.openxmlformats.org/officeDocument/2006/relationships/slide" Target="../slides/slide23.xml"/><Relationship Id="rId1" Type="http://schemas.openxmlformats.org/officeDocument/2006/relationships/slide" Target="../slides/slide4.xml"/><Relationship Id="rId6" Type="http://schemas.openxmlformats.org/officeDocument/2006/relationships/slide" Target="../slides/slide9.xml"/><Relationship Id="rId11" Type="http://schemas.openxmlformats.org/officeDocument/2006/relationships/slide" Target="../slides/slide14.xml"/><Relationship Id="rId24" Type="http://schemas.openxmlformats.org/officeDocument/2006/relationships/slide" Target="../slides/slide27.xml"/><Relationship Id="rId5" Type="http://schemas.openxmlformats.org/officeDocument/2006/relationships/slide" Target="../slides/slide8.xml"/><Relationship Id="rId15" Type="http://schemas.openxmlformats.org/officeDocument/2006/relationships/slide" Target="../slides/slide18.xml"/><Relationship Id="rId23" Type="http://schemas.openxmlformats.org/officeDocument/2006/relationships/slide" Target="../slides/slide26.xml"/><Relationship Id="rId10" Type="http://schemas.openxmlformats.org/officeDocument/2006/relationships/slide" Target="../slides/slide13.xml"/><Relationship Id="rId19" Type="http://schemas.openxmlformats.org/officeDocument/2006/relationships/slide" Target="../slides/slide22.xml"/><Relationship Id="rId4" Type="http://schemas.openxmlformats.org/officeDocument/2006/relationships/slide" Target="../slides/slide7.xml"/><Relationship Id="rId9" Type="http://schemas.openxmlformats.org/officeDocument/2006/relationships/slide" Target="../slides/slide12.xml"/><Relationship Id="rId14" Type="http://schemas.openxmlformats.org/officeDocument/2006/relationships/slide" Target="../slides/slide17.xml"/><Relationship Id="rId22"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5E44F6-BFD7-43FF-ABEC-E7BCA4AC88B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80D736E-7DF7-4113-99E4-DF641406A11D}">
      <dgm:prSet/>
      <dgm:spPr/>
      <dgm:t>
        <a:bodyPr/>
        <a:lstStyle/>
        <a:p>
          <a:r>
            <a:rPr lang="en-GB" dirty="0"/>
            <a:t>The trees and bushes mentioned in the bible are not the only ones to be found in the Holy Land, and not all of those mentioned are included here.  Many you will recognise.  You will note that there are no other plants.  That is because they had a calendar of their own last year.  </a:t>
          </a:r>
          <a:endParaRPr lang="en-US" dirty="0"/>
        </a:p>
      </dgm:t>
    </dgm:pt>
    <dgm:pt modelId="{D142AB31-643D-4E99-A6D1-592332A4FD84}" type="parTrans" cxnId="{457DFF88-7DA4-44BB-82D1-6BD55DA5691A}">
      <dgm:prSet/>
      <dgm:spPr/>
      <dgm:t>
        <a:bodyPr/>
        <a:lstStyle/>
        <a:p>
          <a:endParaRPr lang="en-US"/>
        </a:p>
      </dgm:t>
    </dgm:pt>
    <dgm:pt modelId="{105D9B9E-6F14-4812-A9FA-248345D2470F}" type="sibTrans" cxnId="{457DFF88-7DA4-44BB-82D1-6BD55DA5691A}">
      <dgm:prSet/>
      <dgm:spPr/>
      <dgm:t>
        <a:bodyPr/>
        <a:lstStyle/>
        <a:p>
          <a:endParaRPr lang="en-US"/>
        </a:p>
      </dgm:t>
    </dgm:pt>
    <dgm:pt modelId="{1A897047-3705-4568-A56C-F66DDC6358DB}">
      <dgm:prSet/>
      <dgm:spPr/>
      <dgm:t>
        <a:bodyPr/>
        <a:lstStyle/>
        <a:p>
          <a:pPr algn="ctr"/>
          <a:r>
            <a:rPr lang="en-GB" dirty="0"/>
            <a:t>Select ‘Slide Show’ and ‘From </a:t>
          </a:r>
          <a:r>
            <a:rPr lang="en-GB"/>
            <a:t>Current Slide’.  Pick </a:t>
          </a:r>
          <a:r>
            <a:rPr lang="en-GB" dirty="0"/>
            <a:t>today’s date on the grid to see what today’s tree or bush is.  The Bible references are based mainly on the Authorised Version, more recent translations sometimes give the tree or bush a different name, depending on the translation from the original.</a:t>
          </a:r>
          <a:endParaRPr lang="en-US" dirty="0"/>
        </a:p>
      </dgm:t>
    </dgm:pt>
    <dgm:pt modelId="{2B5D2B25-EF86-4D2C-8026-07C95A0BF758}" type="parTrans" cxnId="{B7624EA4-EE80-4961-8372-E1C475CE17E3}">
      <dgm:prSet/>
      <dgm:spPr/>
      <dgm:t>
        <a:bodyPr/>
        <a:lstStyle/>
        <a:p>
          <a:endParaRPr lang="en-US"/>
        </a:p>
      </dgm:t>
    </dgm:pt>
    <dgm:pt modelId="{C30E9F0C-C81F-48DD-ADDF-7460B8BFAB78}" type="sibTrans" cxnId="{B7624EA4-EE80-4961-8372-E1C475CE17E3}">
      <dgm:prSet/>
      <dgm:spPr/>
      <dgm:t>
        <a:bodyPr/>
        <a:lstStyle/>
        <a:p>
          <a:endParaRPr lang="en-US"/>
        </a:p>
      </dgm:t>
    </dgm:pt>
    <dgm:pt modelId="{D142BCF5-D92D-4B33-BF90-B50A13835BFE}">
      <dgm:prSet/>
      <dgm:spPr/>
      <dgm:t>
        <a:bodyPr/>
        <a:lstStyle/>
        <a:p>
          <a:r>
            <a:rPr lang="en-GB" dirty="0"/>
            <a:t>When you have finished select ‘Back to Grid’ before you shut down, ready for tomorrow.</a:t>
          </a:r>
          <a:endParaRPr lang="en-US" dirty="0"/>
        </a:p>
      </dgm:t>
    </dgm:pt>
    <dgm:pt modelId="{64311080-8B6C-4C63-8D33-613D21F0185A}" type="parTrans" cxnId="{96FF3322-2FD2-4DA5-916A-7DF2FABAD91F}">
      <dgm:prSet/>
      <dgm:spPr/>
      <dgm:t>
        <a:bodyPr/>
        <a:lstStyle/>
        <a:p>
          <a:endParaRPr lang="en-US"/>
        </a:p>
      </dgm:t>
    </dgm:pt>
    <dgm:pt modelId="{DE882DFB-2F58-4778-A3F8-30DA3344679C}" type="sibTrans" cxnId="{96FF3322-2FD2-4DA5-916A-7DF2FABAD91F}">
      <dgm:prSet/>
      <dgm:spPr/>
      <dgm:t>
        <a:bodyPr/>
        <a:lstStyle/>
        <a:p>
          <a:endParaRPr lang="en-US"/>
        </a:p>
      </dgm:t>
    </dgm:pt>
    <dgm:pt modelId="{CEF895D8-CA21-4649-8DCC-9160ABAFA1BD}" type="pres">
      <dgm:prSet presAssocID="{F95E44F6-BFD7-43FF-ABEC-E7BCA4AC88B5}" presName="linear" presStyleCnt="0">
        <dgm:presLayoutVars>
          <dgm:animLvl val="lvl"/>
          <dgm:resizeHandles val="exact"/>
        </dgm:presLayoutVars>
      </dgm:prSet>
      <dgm:spPr/>
    </dgm:pt>
    <dgm:pt modelId="{EDC9E999-73AE-43BF-BA99-B347D96B1364}" type="pres">
      <dgm:prSet presAssocID="{880D736E-7DF7-4113-99E4-DF641406A11D}" presName="parentText" presStyleLbl="node1" presStyleIdx="0" presStyleCnt="3">
        <dgm:presLayoutVars>
          <dgm:chMax val="0"/>
          <dgm:bulletEnabled val="1"/>
        </dgm:presLayoutVars>
      </dgm:prSet>
      <dgm:spPr/>
    </dgm:pt>
    <dgm:pt modelId="{33B0E777-1B4F-4033-ACFB-0223D038693A}" type="pres">
      <dgm:prSet presAssocID="{105D9B9E-6F14-4812-A9FA-248345D2470F}" presName="spacer" presStyleCnt="0"/>
      <dgm:spPr/>
    </dgm:pt>
    <dgm:pt modelId="{DB136BA6-05C9-457C-A3D2-9F8ADAA62C3A}" type="pres">
      <dgm:prSet presAssocID="{1A897047-3705-4568-A56C-F66DDC6358DB}" presName="parentText" presStyleLbl="node1" presStyleIdx="1" presStyleCnt="3" custScaleY="56580">
        <dgm:presLayoutVars>
          <dgm:chMax val="0"/>
          <dgm:bulletEnabled val="1"/>
        </dgm:presLayoutVars>
      </dgm:prSet>
      <dgm:spPr/>
    </dgm:pt>
    <dgm:pt modelId="{CBE51DD7-0D0E-40D7-9DB0-8CF94D2E883C}" type="pres">
      <dgm:prSet presAssocID="{C30E9F0C-C81F-48DD-ADDF-7460B8BFAB78}" presName="spacer" presStyleCnt="0"/>
      <dgm:spPr/>
    </dgm:pt>
    <dgm:pt modelId="{DAFE6C20-4CFB-49F7-A4CA-3D82E4C5391F}" type="pres">
      <dgm:prSet presAssocID="{D142BCF5-D92D-4B33-BF90-B50A13835BFE}" presName="parentText" presStyleLbl="node1" presStyleIdx="2" presStyleCnt="3">
        <dgm:presLayoutVars>
          <dgm:chMax val="0"/>
          <dgm:bulletEnabled val="1"/>
        </dgm:presLayoutVars>
      </dgm:prSet>
      <dgm:spPr/>
    </dgm:pt>
  </dgm:ptLst>
  <dgm:cxnLst>
    <dgm:cxn modelId="{624CA408-2C72-4442-A19C-2275D0F16CF1}" type="presOf" srcId="{880D736E-7DF7-4113-99E4-DF641406A11D}" destId="{EDC9E999-73AE-43BF-BA99-B347D96B1364}" srcOrd="0" destOrd="0" presId="urn:microsoft.com/office/officeart/2005/8/layout/vList2"/>
    <dgm:cxn modelId="{96FF3322-2FD2-4DA5-916A-7DF2FABAD91F}" srcId="{F95E44F6-BFD7-43FF-ABEC-E7BCA4AC88B5}" destId="{D142BCF5-D92D-4B33-BF90-B50A13835BFE}" srcOrd="2" destOrd="0" parTransId="{64311080-8B6C-4C63-8D33-613D21F0185A}" sibTransId="{DE882DFB-2F58-4778-A3F8-30DA3344679C}"/>
    <dgm:cxn modelId="{E515603D-B41E-4F8F-A6FB-3ED9B389BE1C}" type="presOf" srcId="{D142BCF5-D92D-4B33-BF90-B50A13835BFE}" destId="{DAFE6C20-4CFB-49F7-A4CA-3D82E4C5391F}" srcOrd="0" destOrd="0" presId="urn:microsoft.com/office/officeart/2005/8/layout/vList2"/>
    <dgm:cxn modelId="{2203B37D-6C20-4DE5-9B86-F40CA34AC676}" type="presOf" srcId="{1A897047-3705-4568-A56C-F66DDC6358DB}" destId="{DB136BA6-05C9-457C-A3D2-9F8ADAA62C3A}" srcOrd="0" destOrd="0" presId="urn:microsoft.com/office/officeart/2005/8/layout/vList2"/>
    <dgm:cxn modelId="{457DFF88-7DA4-44BB-82D1-6BD55DA5691A}" srcId="{F95E44F6-BFD7-43FF-ABEC-E7BCA4AC88B5}" destId="{880D736E-7DF7-4113-99E4-DF641406A11D}" srcOrd="0" destOrd="0" parTransId="{D142AB31-643D-4E99-A6D1-592332A4FD84}" sibTransId="{105D9B9E-6F14-4812-A9FA-248345D2470F}"/>
    <dgm:cxn modelId="{B7624EA4-EE80-4961-8372-E1C475CE17E3}" srcId="{F95E44F6-BFD7-43FF-ABEC-E7BCA4AC88B5}" destId="{1A897047-3705-4568-A56C-F66DDC6358DB}" srcOrd="1" destOrd="0" parTransId="{2B5D2B25-EF86-4D2C-8026-07C95A0BF758}" sibTransId="{C30E9F0C-C81F-48DD-ADDF-7460B8BFAB78}"/>
    <dgm:cxn modelId="{5415CBC6-0FBB-4691-A241-2E92B753C23F}" type="presOf" srcId="{F95E44F6-BFD7-43FF-ABEC-E7BCA4AC88B5}" destId="{CEF895D8-CA21-4649-8DCC-9160ABAFA1BD}" srcOrd="0" destOrd="0" presId="urn:microsoft.com/office/officeart/2005/8/layout/vList2"/>
    <dgm:cxn modelId="{0B8B9948-6B91-42F5-BB89-27BF9DA50F57}" type="presParOf" srcId="{CEF895D8-CA21-4649-8DCC-9160ABAFA1BD}" destId="{EDC9E999-73AE-43BF-BA99-B347D96B1364}" srcOrd="0" destOrd="0" presId="urn:microsoft.com/office/officeart/2005/8/layout/vList2"/>
    <dgm:cxn modelId="{44448B0B-E796-4276-A2D3-4857E4789203}" type="presParOf" srcId="{CEF895D8-CA21-4649-8DCC-9160ABAFA1BD}" destId="{33B0E777-1B4F-4033-ACFB-0223D038693A}" srcOrd="1" destOrd="0" presId="urn:microsoft.com/office/officeart/2005/8/layout/vList2"/>
    <dgm:cxn modelId="{ABC8A5C1-319A-4758-9E05-5EA9C8B2C8BA}" type="presParOf" srcId="{CEF895D8-CA21-4649-8DCC-9160ABAFA1BD}" destId="{DB136BA6-05C9-457C-A3D2-9F8ADAA62C3A}" srcOrd="2" destOrd="0" presId="urn:microsoft.com/office/officeart/2005/8/layout/vList2"/>
    <dgm:cxn modelId="{0814770D-D260-4B49-B4CB-C0B99552EE2A}" type="presParOf" srcId="{CEF895D8-CA21-4649-8DCC-9160ABAFA1BD}" destId="{CBE51DD7-0D0E-40D7-9DB0-8CF94D2E883C}" srcOrd="3" destOrd="0" presId="urn:microsoft.com/office/officeart/2005/8/layout/vList2"/>
    <dgm:cxn modelId="{771A797C-809C-4D28-B4AB-6656573E920B}" type="presParOf" srcId="{CEF895D8-CA21-4649-8DCC-9160ABAFA1BD}" destId="{DAFE6C20-4CFB-49F7-A4CA-3D82E4C5391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E9F0C3-9638-4097-B4EE-9A3487CA59F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GB"/>
        </a:p>
      </dgm:t>
    </dgm:pt>
    <dgm:pt modelId="{28302DBE-8C5B-4BD5-A355-0291563F9878}">
      <dgm:prSet phldrT="[Text]"/>
      <dgm:spPr/>
      <dgm:t>
        <a:bodyPr/>
        <a:lstStyle/>
        <a:p>
          <a:r>
            <a:rPr lang="en-GB" dirty="0"/>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6315FE19-B2A0-414C-A6B8-928E5720F2A7}" type="parTrans" cxnId="{B4EFFFB9-AE84-4F7B-BD48-132F6306682B}">
      <dgm:prSet/>
      <dgm:spPr/>
      <dgm:t>
        <a:bodyPr/>
        <a:lstStyle/>
        <a:p>
          <a:endParaRPr lang="en-GB"/>
        </a:p>
      </dgm:t>
    </dgm:pt>
    <dgm:pt modelId="{3A79678A-4D35-4E45-9B24-B71434AE695F}" type="sibTrans" cxnId="{B4EFFFB9-AE84-4F7B-BD48-132F6306682B}">
      <dgm:prSet/>
      <dgm:spPr/>
      <dgm:t>
        <a:bodyPr/>
        <a:lstStyle/>
        <a:p>
          <a:endParaRPr lang="en-GB"/>
        </a:p>
      </dgm:t>
    </dgm:pt>
    <dgm:pt modelId="{088AF1F0-176E-4466-A31A-C35F7D5985C3}">
      <dgm:prSet phldrT="[Text]"/>
      <dgm:spPr/>
      <dgm:t>
        <a:bodyPr/>
        <a:lstStyle/>
        <a:p>
          <a:r>
            <a:rPr lang="en-GB" dirty="0"/>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FD548100-6B41-4997-8862-B929DDAB0CF5}" type="parTrans" cxnId="{BC42B954-54B2-4562-BEF1-BDACF5F0DEB7}">
      <dgm:prSet/>
      <dgm:spPr/>
      <dgm:t>
        <a:bodyPr/>
        <a:lstStyle/>
        <a:p>
          <a:endParaRPr lang="en-GB"/>
        </a:p>
      </dgm:t>
    </dgm:pt>
    <dgm:pt modelId="{11B6AC9E-CC1F-4E5B-B3E6-325EA1CD0434}" type="sibTrans" cxnId="{BC42B954-54B2-4562-BEF1-BDACF5F0DEB7}">
      <dgm:prSet/>
      <dgm:spPr/>
      <dgm:t>
        <a:bodyPr/>
        <a:lstStyle/>
        <a:p>
          <a:endParaRPr lang="en-GB"/>
        </a:p>
      </dgm:t>
    </dgm:pt>
    <dgm:pt modelId="{AFD02D98-0E74-46E8-A440-2F5325650B7C}">
      <dgm:prSet phldrT="[Text]"/>
      <dgm:spPr/>
      <dgm:t>
        <a:bodyPr/>
        <a:lstStyle/>
        <a:p>
          <a:r>
            <a:rPr lang="en-GB" dirty="0"/>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5E2F75CE-8697-46FD-8B80-6DBA0A4817B5}" type="parTrans" cxnId="{3ABBB6B0-C9AB-42BB-8D26-A0F856E17A9F}">
      <dgm:prSet/>
      <dgm:spPr/>
      <dgm:t>
        <a:bodyPr/>
        <a:lstStyle/>
        <a:p>
          <a:endParaRPr lang="en-GB"/>
        </a:p>
      </dgm:t>
    </dgm:pt>
    <dgm:pt modelId="{FB70AF6A-07F7-464B-A2AD-E3340ACCF836}" type="sibTrans" cxnId="{3ABBB6B0-C9AB-42BB-8D26-A0F856E17A9F}">
      <dgm:prSet/>
      <dgm:spPr/>
      <dgm:t>
        <a:bodyPr/>
        <a:lstStyle/>
        <a:p>
          <a:endParaRPr lang="en-GB"/>
        </a:p>
      </dgm:t>
    </dgm:pt>
    <dgm:pt modelId="{3264AD5D-C09E-4CEF-9E48-6894EC9D2756}">
      <dgm:prSet phldrT="[Text]"/>
      <dgm:spPr/>
      <dgm:t>
        <a:bodyPr/>
        <a:lstStyle/>
        <a:p>
          <a:r>
            <a:rPr lang="en-GB" dirty="0"/>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F46F5E60-90DE-4CBE-858E-51FB97C33B85}" type="parTrans" cxnId="{F925577A-3FE7-4040-91C5-2430147B8D22}">
      <dgm:prSet/>
      <dgm:spPr/>
      <dgm:t>
        <a:bodyPr/>
        <a:lstStyle/>
        <a:p>
          <a:endParaRPr lang="en-GB"/>
        </a:p>
      </dgm:t>
    </dgm:pt>
    <dgm:pt modelId="{81D98E51-E2F7-4322-AFE0-FC401D073BB9}" type="sibTrans" cxnId="{F925577A-3FE7-4040-91C5-2430147B8D22}">
      <dgm:prSet/>
      <dgm:spPr/>
      <dgm:t>
        <a:bodyPr/>
        <a:lstStyle/>
        <a:p>
          <a:endParaRPr lang="en-GB"/>
        </a:p>
      </dgm:t>
    </dgm:pt>
    <dgm:pt modelId="{5AB34FB8-9CDC-4C29-9771-5CA9C0CB2C9C}">
      <dgm:prSet phldrT="[Text]"/>
      <dgm:spPr/>
      <dgm:t>
        <a:bodyPr/>
        <a:lstStyle/>
        <a:p>
          <a:r>
            <a:rPr lang="en-GB" dirty="0"/>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1949B7EE-F54E-4C29-BCE3-12DB83D9E2FA}" type="parTrans" cxnId="{3E002393-BDE5-4738-BCD6-EAA00FD30423}">
      <dgm:prSet/>
      <dgm:spPr/>
      <dgm:t>
        <a:bodyPr/>
        <a:lstStyle/>
        <a:p>
          <a:endParaRPr lang="en-GB"/>
        </a:p>
      </dgm:t>
    </dgm:pt>
    <dgm:pt modelId="{05A3312F-3756-493B-8FFF-530F323E3192}" type="sibTrans" cxnId="{3E002393-BDE5-4738-BCD6-EAA00FD30423}">
      <dgm:prSet/>
      <dgm:spPr/>
      <dgm:t>
        <a:bodyPr/>
        <a:lstStyle/>
        <a:p>
          <a:endParaRPr lang="en-GB"/>
        </a:p>
      </dgm:t>
    </dgm:pt>
    <dgm:pt modelId="{0A318FF8-1A38-4105-BC14-BC7312C8FADC}">
      <dgm:prSet phldrT="[Text]"/>
      <dgm:spPr/>
      <dgm:t>
        <a:bodyPr/>
        <a:lstStyle/>
        <a:p>
          <a:r>
            <a:rPr lang="en-GB" dirty="0"/>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1D69278A-96C1-4E36-81DF-35197216AE32}" type="parTrans" cxnId="{A1C8D81A-922B-4239-9ACA-BF147220D96B}">
      <dgm:prSet/>
      <dgm:spPr/>
      <dgm:t>
        <a:bodyPr/>
        <a:lstStyle/>
        <a:p>
          <a:endParaRPr lang="en-GB"/>
        </a:p>
      </dgm:t>
    </dgm:pt>
    <dgm:pt modelId="{B993940B-7287-4337-9B0F-BF56E13307A4}" type="sibTrans" cxnId="{A1C8D81A-922B-4239-9ACA-BF147220D96B}">
      <dgm:prSet/>
      <dgm:spPr/>
      <dgm:t>
        <a:bodyPr/>
        <a:lstStyle/>
        <a:p>
          <a:endParaRPr lang="en-GB"/>
        </a:p>
      </dgm:t>
    </dgm:pt>
    <dgm:pt modelId="{32718CC5-51F0-4234-B0F0-BB452730000D}">
      <dgm:prSet phldrT="[Text]"/>
      <dgm:spPr/>
      <dgm:t>
        <a:bodyPr/>
        <a:lstStyle/>
        <a:p>
          <a:r>
            <a:rPr lang="en-GB" dirty="0"/>
            <a:t>7</a:t>
          </a:r>
        </a:p>
      </dgm:t>
      <dgm:extLst>
        <a:ext uri="{E40237B7-FDA0-4F09-8148-C483321AD2D9}">
          <dgm14:cNvPr xmlns:dgm14="http://schemas.microsoft.com/office/drawing/2010/diagram" id="0" name="">
            <a:hlinkClick xmlns:r="http://schemas.openxmlformats.org/officeDocument/2006/relationships" r:id="rId7" action="ppaction://hlinksldjump"/>
          </dgm14:cNvPr>
        </a:ext>
      </dgm:extLst>
    </dgm:pt>
    <dgm:pt modelId="{CD18A07D-0CC7-4410-A505-532FEE8E45EE}" type="parTrans" cxnId="{C5126DF2-D9E6-4A90-915D-5D101AD90DE7}">
      <dgm:prSet/>
      <dgm:spPr/>
      <dgm:t>
        <a:bodyPr/>
        <a:lstStyle/>
        <a:p>
          <a:endParaRPr lang="en-GB"/>
        </a:p>
      </dgm:t>
    </dgm:pt>
    <dgm:pt modelId="{5520A376-30F3-4B4A-ADB3-DDEECDD77057}" type="sibTrans" cxnId="{C5126DF2-D9E6-4A90-915D-5D101AD90DE7}">
      <dgm:prSet/>
      <dgm:spPr/>
      <dgm:t>
        <a:bodyPr/>
        <a:lstStyle/>
        <a:p>
          <a:endParaRPr lang="en-GB"/>
        </a:p>
      </dgm:t>
    </dgm:pt>
    <dgm:pt modelId="{3151CB88-1D6A-46D0-9998-B45F471805F3}">
      <dgm:prSet phldrT="[Text]"/>
      <dgm:spPr/>
      <dgm:t>
        <a:bodyPr/>
        <a:lstStyle/>
        <a:p>
          <a:r>
            <a:rPr lang="en-GB" dirty="0"/>
            <a:t>8</a:t>
          </a:r>
        </a:p>
      </dgm:t>
      <dgm:extLst>
        <a:ext uri="{E40237B7-FDA0-4F09-8148-C483321AD2D9}">
          <dgm14:cNvPr xmlns:dgm14="http://schemas.microsoft.com/office/drawing/2010/diagram" id="0" name="">
            <a:hlinkClick xmlns:r="http://schemas.openxmlformats.org/officeDocument/2006/relationships" r:id="rId8" action="ppaction://hlinksldjump"/>
          </dgm14:cNvPr>
        </a:ext>
      </dgm:extLst>
    </dgm:pt>
    <dgm:pt modelId="{18BDAF94-4D08-47A8-90EB-4BDFF06C2747}" type="parTrans" cxnId="{1A1B324A-811C-4667-B72A-42564B63BCE8}">
      <dgm:prSet/>
      <dgm:spPr/>
      <dgm:t>
        <a:bodyPr/>
        <a:lstStyle/>
        <a:p>
          <a:endParaRPr lang="en-GB"/>
        </a:p>
      </dgm:t>
    </dgm:pt>
    <dgm:pt modelId="{23FF8DFD-3CD9-4575-9C9A-D264F56918FA}" type="sibTrans" cxnId="{1A1B324A-811C-4667-B72A-42564B63BCE8}">
      <dgm:prSet/>
      <dgm:spPr/>
      <dgm:t>
        <a:bodyPr/>
        <a:lstStyle/>
        <a:p>
          <a:endParaRPr lang="en-GB"/>
        </a:p>
      </dgm:t>
    </dgm:pt>
    <dgm:pt modelId="{10392184-7DF2-4558-8EE8-CA9DAD7A854D}">
      <dgm:prSet phldrT="[Text]"/>
      <dgm:spPr/>
      <dgm:t>
        <a:bodyPr/>
        <a:lstStyle/>
        <a:p>
          <a:r>
            <a:rPr lang="en-GB" dirty="0"/>
            <a:t>9</a:t>
          </a:r>
        </a:p>
      </dgm:t>
      <dgm:extLst>
        <a:ext uri="{E40237B7-FDA0-4F09-8148-C483321AD2D9}">
          <dgm14:cNvPr xmlns:dgm14="http://schemas.microsoft.com/office/drawing/2010/diagram" id="0" name="">
            <a:hlinkClick xmlns:r="http://schemas.openxmlformats.org/officeDocument/2006/relationships" r:id="rId9" action="ppaction://hlinksldjump"/>
          </dgm14:cNvPr>
        </a:ext>
      </dgm:extLst>
    </dgm:pt>
    <dgm:pt modelId="{4941D493-1B8A-4F93-833E-B1C163EB9027}" type="parTrans" cxnId="{D9721D77-6C06-4845-AE69-D4E8824AEF38}">
      <dgm:prSet/>
      <dgm:spPr/>
      <dgm:t>
        <a:bodyPr/>
        <a:lstStyle/>
        <a:p>
          <a:endParaRPr lang="en-GB"/>
        </a:p>
      </dgm:t>
    </dgm:pt>
    <dgm:pt modelId="{AB109E27-CF06-4B4D-A0AC-EE1CA42D04A7}" type="sibTrans" cxnId="{D9721D77-6C06-4845-AE69-D4E8824AEF38}">
      <dgm:prSet/>
      <dgm:spPr/>
      <dgm:t>
        <a:bodyPr/>
        <a:lstStyle/>
        <a:p>
          <a:endParaRPr lang="en-GB"/>
        </a:p>
      </dgm:t>
    </dgm:pt>
    <dgm:pt modelId="{E0434CC8-7AAA-4CA0-98AF-D4CA6BEFABC8}">
      <dgm:prSet phldrT="[Text]"/>
      <dgm:spPr/>
      <dgm:t>
        <a:bodyPr/>
        <a:lstStyle/>
        <a:p>
          <a:r>
            <a:rPr lang="en-GB" dirty="0"/>
            <a:t>10</a:t>
          </a:r>
        </a:p>
      </dgm:t>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322BAA2E-5A0D-4516-82AC-29CBA29CBFBD}" type="parTrans" cxnId="{899699DB-734A-4DD0-A014-469AA06DE6B8}">
      <dgm:prSet/>
      <dgm:spPr/>
      <dgm:t>
        <a:bodyPr/>
        <a:lstStyle/>
        <a:p>
          <a:endParaRPr lang="en-GB"/>
        </a:p>
      </dgm:t>
    </dgm:pt>
    <dgm:pt modelId="{B2950CD7-82B8-42DF-BE7D-D8825C7DBBE0}" type="sibTrans" cxnId="{899699DB-734A-4DD0-A014-469AA06DE6B8}">
      <dgm:prSet/>
      <dgm:spPr/>
      <dgm:t>
        <a:bodyPr/>
        <a:lstStyle/>
        <a:p>
          <a:endParaRPr lang="en-GB"/>
        </a:p>
      </dgm:t>
    </dgm:pt>
    <dgm:pt modelId="{48113ACB-F73B-40ED-A951-E60EBAD2BE72}">
      <dgm:prSet phldrT="[Text]"/>
      <dgm:spPr/>
      <dgm:t>
        <a:bodyPr/>
        <a:lstStyle/>
        <a:p>
          <a:r>
            <a:rPr lang="en-GB" dirty="0"/>
            <a:t>11</a:t>
          </a:r>
        </a:p>
      </dgm:t>
      <dgm:extLst>
        <a:ext uri="{E40237B7-FDA0-4F09-8148-C483321AD2D9}">
          <dgm14:cNvPr xmlns:dgm14="http://schemas.microsoft.com/office/drawing/2010/diagram" id="0" name="">
            <a:hlinkClick xmlns:r="http://schemas.openxmlformats.org/officeDocument/2006/relationships" r:id="rId11" action="ppaction://hlinksldjump"/>
          </dgm14:cNvPr>
        </a:ext>
      </dgm:extLst>
    </dgm:pt>
    <dgm:pt modelId="{FEFCEA41-D5A7-4F8F-8BC6-C629D5D6919A}" type="parTrans" cxnId="{83FA5E09-17AE-48DE-B59B-3C96C5AFC27E}">
      <dgm:prSet/>
      <dgm:spPr/>
      <dgm:t>
        <a:bodyPr/>
        <a:lstStyle/>
        <a:p>
          <a:endParaRPr lang="en-GB"/>
        </a:p>
      </dgm:t>
    </dgm:pt>
    <dgm:pt modelId="{9D8AE046-2ADF-4AEA-8ABB-1F8CF8E18693}" type="sibTrans" cxnId="{83FA5E09-17AE-48DE-B59B-3C96C5AFC27E}">
      <dgm:prSet/>
      <dgm:spPr/>
      <dgm:t>
        <a:bodyPr/>
        <a:lstStyle/>
        <a:p>
          <a:endParaRPr lang="en-GB"/>
        </a:p>
      </dgm:t>
    </dgm:pt>
    <dgm:pt modelId="{5A79B5F8-F0A6-4596-A6DC-DB4FBE7B77D1}">
      <dgm:prSet phldrT="[Text]"/>
      <dgm:spPr/>
      <dgm:t>
        <a:bodyPr/>
        <a:lstStyle/>
        <a:p>
          <a:r>
            <a:rPr lang="en-GB" dirty="0"/>
            <a:t>12</a:t>
          </a:r>
        </a:p>
      </dgm:t>
      <dgm:extLst>
        <a:ext uri="{E40237B7-FDA0-4F09-8148-C483321AD2D9}">
          <dgm14:cNvPr xmlns:dgm14="http://schemas.microsoft.com/office/drawing/2010/diagram" id="0" name="">
            <a:hlinkClick xmlns:r="http://schemas.openxmlformats.org/officeDocument/2006/relationships" r:id="rId12" action="ppaction://hlinksldjump"/>
          </dgm14:cNvPr>
        </a:ext>
      </dgm:extLst>
    </dgm:pt>
    <dgm:pt modelId="{37272952-D223-40CA-A572-0B73883BEFEC}" type="parTrans" cxnId="{8D84EEED-EF77-4D2D-ADF6-561FB28D9DE2}">
      <dgm:prSet/>
      <dgm:spPr/>
      <dgm:t>
        <a:bodyPr/>
        <a:lstStyle/>
        <a:p>
          <a:endParaRPr lang="en-GB"/>
        </a:p>
      </dgm:t>
    </dgm:pt>
    <dgm:pt modelId="{B1246F05-E619-4FBF-9CAD-4B16557B1F85}" type="sibTrans" cxnId="{8D84EEED-EF77-4D2D-ADF6-561FB28D9DE2}">
      <dgm:prSet/>
      <dgm:spPr/>
      <dgm:t>
        <a:bodyPr/>
        <a:lstStyle/>
        <a:p>
          <a:endParaRPr lang="en-GB"/>
        </a:p>
      </dgm:t>
    </dgm:pt>
    <dgm:pt modelId="{999BAABE-2866-4023-AF52-88158E85EC84}">
      <dgm:prSet phldrT="[Text]"/>
      <dgm:spPr/>
      <dgm:t>
        <a:bodyPr/>
        <a:lstStyle/>
        <a:p>
          <a:r>
            <a:rPr lang="en-GB" dirty="0"/>
            <a:t>13</a:t>
          </a:r>
        </a:p>
      </dgm:t>
      <dgm:extLst>
        <a:ext uri="{E40237B7-FDA0-4F09-8148-C483321AD2D9}">
          <dgm14:cNvPr xmlns:dgm14="http://schemas.microsoft.com/office/drawing/2010/diagram" id="0" name="">
            <a:hlinkClick xmlns:r="http://schemas.openxmlformats.org/officeDocument/2006/relationships" r:id="rId13" action="ppaction://hlinksldjump"/>
          </dgm14:cNvPr>
        </a:ext>
      </dgm:extLst>
    </dgm:pt>
    <dgm:pt modelId="{7F537433-FD13-4BD0-8175-235D01999042}" type="parTrans" cxnId="{ABD735C3-1EEB-44A2-B04A-9BB6D2FA8EB1}">
      <dgm:prSet/>
      <dgm:spPr/>
      <dgm:t>
        <a:bodyPr/>
        <a:lstStyle/>
        <a:p>
          <a:endParaRPr lang="en-GB"/>
        </a:p>
      </dgm:t>
    </dgm:pt>
    <dgm:pt modelId="{C7EEF74C-EF14-43AE-9C24-2D7C76152217}" type="sibTrans" cxnId="{ABD735C3-1EEB-44A2-B04A-9BB6D2FA8EB1}">
      <dgm:prSet/>
      <dgm:spPr/>
      <dgm:t>
        <a:bodyPr/>
        <a:lstStyle/>
        <a:p>
          <a:endParaRPr lang="en-GB"/>
        </a:p>
      </dgm:t>
    </dgm:pt>
    <dgm:pt modelId="{C42F318C-98D2-4C3C-A1FE-59DFEDCE4E80}">
      <dgm:prSet phldrT="[Text]"/>
      <dgm:spPr/>
      <dgm:t>
        <a:bodyPr/>
        <a:lstStyle/>
        <a:p>
          <a:r>
            <a:rPr lang="en-GB" dirty="0"/>
            <a:t>14</a:t>
          </a:r>
        </a:p>
      </dgm:t>
      <dgm:extLst>
        <a:ext uri="{E40237B7-FDA0-4F09-8148-C483321AD2D9}">
          <dgm14:cNvPr xmlns:dgm14="http://schemas.microsoft.com/office/drawing/2010/diagram" id="0" name="">
            <a:hlinkClick xmlns:r="http://schemas.openxmlformats.org/officeDocument/2006/relationships" r:id="rId14" action="ppaction://hlinksldjump"/>
          </dgm14:cNvPr>
        </a:ext>
      </dgm:extLst>
    </dgm:pt>
    <dgm:pt modelId="{0C1E1342-7ADC-4F2F-8943-B7036980B461}" type="parTrans" cxnId="{38CC62C7-A073-48ED-93B0-A012C9DC9D01}">
      <dgm:prSet/>
      <dgm:spPr/>
      <dgm:t>
        <a:bodyPr/>
        <a:lstStyle/>
        <a:p>
          <a:endParaRPr lang="en-GB"/>
        </a:p>
      </dgm:t>
    </dgm:pt>
    <dgm:pt modelId="{F56602B4-D5F8-40B1-886B-CC65EB208A82}" type="sibTrans" cxnId="{38CC62C7-A073-48ED-93B0-A012C9DC9D01}">
      <dgm:prSet/>
      <dgm:spPr/>
      <dgm:t>
        <a:bodyPr/>
        <a:lstStyle/>
        <a:p>
          <a:endParaRPr lang="en-GB"/>
        </a:p>
      </dgm:t>
    </dgm:pt>
    <dgm:pt modelId="{8EB38FD4-BA73-4DB4-937A-C123898CF550}">
      <dgm:prSet phldrT="[Text]"/>
      <dgm:spPr/>
      <dgm:t>
        <a:bodyPr/>
        <a:lstStyle/>
        <a:p>
          <a:r>
            <a:rPr lang="en-GB" dirty="0"/>
            <a:t>15</a:t>
          </a:r>
        </a:p>
      </dgm:t>
      <dgm:extLst>
        <a:ext uri="{E40237B7-FDA0-4F09-8148-C483321AD2D9}">
          <dgm14:cNvPr xmlns:dgm14="http://schemas.microsoft.com/office/drawing/2010/diagram" id="0" name="">
            <a:hlinkClick xmlns:r="http://schemas.openxmlformats.org/officeDocument/2006/relationships" r:id="rId15" action="ppaction://hlinksldjump"/>
          </dgm14:cNvPr>
        </a:ext>
      </dgm:extLst>
    </dgm:pt>
    <dgm:pt modelId="{EF112B40-8795-4782-80C8-A0F427AA70CF}" type="parTrans" cxnId="{8D736C58-C814-44BE-B92D-D3B897FF9D40}">
      <dgm:prSet/>
      <dgm:spPr/>
      <dgm:t>
        <a:bodyPr/>
        <a:lstStyle/>
        <a:p>
          <a:endParaRPr lang="en-GB"/>
        </a:p>
      </dgm:t>
    </dgm:pt>
    <dgm:pt modelId="{08A36BB9-8327-4668-ABBF-9ECD3A7ABDCE}" type="sibTrans" cxnId="{8D736C58-C814-44BE-B92D-D3B897FF9D40}">
      <dgm:prSet/>
      <dgm:spPr/>
      <dgm:t>
        <a:bodyPr/>
        <a:lstStyle/>
        <a:p>
          <a:endParaRPr lang="en-GB"/>
        </a:p>
      </dgm:t>
    </dgm:pt>
    <dgm:pt modelId="{41D81C6D-71AB-4DCF-8990-A8147CF74918}">
      <dgm:prSet phldrT="[Text]"/>
      <dgm:spPr/>
      <dgm:t>
        <a:bodyPr/>
        <a:lstStyle/>
        <a:p>
          <a:r>
            <a:rPr lang="en-GB" dirty="0"/>
            <a:t>16</a:t>
          </a:r>
        </a:p>
      </dgm:t>
      <dgm:extLst>
        <a:ext uri="{E40237B7-FDA0-4F09-8148-C483321AD2D9}">
          <dgm14:cNvPr xmlns:dgm14="http://schemas.microsoft.com/office/drawing/2010/diagram" id="0" name="">
            <a:hlinkClick xmlns:r="http://schemas.openxmlformats.org/officeDocument/2006/relationships" r:id="rId16" action="ppaction://hlinksldjump"/>
          </dgm14:cNvPr>
        </a:ext>
      </dgm:extLst>
    </dgm:pt>
    <dgm:pt modelId="{020683AE-D4B1-4683-8717-F9FF05BDF0E5}" type="parTrans" cxnId="{5854A7CD-8D91-442C-A73A-0F3755C24D8F}">
      <dgm:prSet/>
      <dgm:spPr/>
      <dgm:t>
        <a:bodyPr/>
        <a:lstStyle/>
        <a:p>
          <a:endParaRPr lang="en-GB"/>
        </a:p>
      </dgm:t>
    </dgm:pt>
    <dgm:pt modelId="{36C07B93-97AF-4B36-BBDB-BF6FFD6C68CE}" type="sibTrans" cxnId="{5854A7CD-8D91-442C-A73A-0F3755C24D8F}">
      <dgm:prSet/>
      <dgm:spPr/>
      <dgm:t>
        <a:bodyPr/>
        <a:lstStyle/>
        <a:p>
          <a:endParaRPr lang="en-GB"/>
        </a:p>
      </dgm:t>
    </dgm:pt>
    <dgm:pt modelId="{7786EBD5-FA47-4C90-9225-28F2A67CA516}">
      <dgm:prSet phldrT="[Text]"/>
      <dgm:spPr/>
      <dgm:t>
        <a:bodyPr/>
        <a:lstStyle/>
        <a:p>
          <a:r>
            <a:rPr lang="en-GB" dirty="0"/>
            <a:t>17</a:t>
          </a:r>
        </a:p>
      </dgm:t>
      <dgm:extLst>
        <a:ext uri="{E40237B7-FDA0-4F09-8148-C483321AD2D9}">
          <dgm14:cNvPr xmlns:dgm14="http://schemas.microsoft.com/office/drawing/2010/diagram" id="0" name="">
            <a:hlinkClick xmlns:r="http://schemas.openxmlformats.org/officeDocument/2006/relationships" r:id="rId17" action="ppaction://hlinksldjump"/>
          </dgm14:cNvPr>
        </a:ext>
      </dgm:extLst>
    </dgm:pt>
    <dgm:pt modelId="{1162A78D-F0FE-4F6E-BAAF-CB4891244AC1}" type="parTrans" cxnId="{3C942EDE-17AA-4917-841C-839962C99969}">
      <dgm:prSet/>
      <dgm:spPr/>
      <dgm:t>
        <a:bodyPr/>
        <a:lstStyle/>
        <a:p>
          <a:endParaRPr lang="en-GB"/>
        </a:p>
      </dgm:t>
    </dgm:pt>
    <dgm:pt modelId="{0BF2246D-9357-4111-8B6B-52F6AE1E5BE2}" type="sibTrans" cxnId="{3C942EDE-17AA-4917-841C-839962C99969}">
      <dgm:prSet/>
      <dgm:spPr/>
      <dgm:t>
        <a:bodyPr/>
        <a:lstStyle/>
        <a:p>
          <a:endParaRPr lang="en-GB"/>
        </a:p>
      </dgm:t>
    </dgm:pt>
    <dgm:pt modelId="{6AA95B45-788B-4555-8585-8C2F286C2678}">
      <dgm:prSet phldrT="[Text]"/>
      <dgm:spPr/>
      <dgm:t>
        <a:bodyPr/>
        <a:lstStyle/>
        <a:p>
          <a:r>
            <a:rPr lang="en-GB" dirty="0"/>
            <a:t>18</a:t>
          </a:r>
        </a:p>
      </dgm:t>
      <dgm:extLst>
        <a:ext uri="{E40237B7-FDA0-4F09-8148-C483321AD2D9}">
          <dgm14:cNvPr xmlns:dgm14="http://schemas.microsoft.com/office/drawing/2010/diagram" id="0" name="">
            <a:hlinkClick xmlns:r="http://schemas.openxmlformats.org/officeDocument/2006/relationships" r:id="rId18" action="ppaction://hlinksldjump"/>
          </dgm14:cNvPr>
        </a:ext>
      </dgm:extLst>
    </dgm:pt>
    <dgm:pt modelId="{03402865-7146-4BE3-B8D3-13B8221A2B92}" type="parTrans" cxnId="{1870BD9E-5C8B-4ABC-A6AA-5E3BBE5F99A5}">
      <dgm:prSet/>
      <dgm:spPr/>
      <dgm:t>
        <a:bodyPr/>
        <a:lstStyle/>
        <a:p>
          <a:endParaRPr lang="en-GB"/>
        </a:p>
      </dgm:t>
    </dgm:pt>
    <dgm:pt modelId="{E19D9A66-23F6-4D5C-9A4E-EC5D25CA2433}" type="sibTrans" cxnId="{1870BD9E-5C8B-4ABC-A6AA-5E3BBE5F99A5}">
      <dgm:prSet/>
      <dgm:spPr/>
      <dgm:t>
        <a:bodyPr/>
        <a:lstStyle/>
        <a:p>
          <a:endParaRPr lang="en-GB"/>
        </a:p>
      </dgm:t>
    </dgm:pt>
    <dgm:pt modelId="{6DCC6EFE-21B0-42CE-B5DE-5F437B6ED195}">
      <dgm:prSet phldrT="[Text]"/>
      <dgm:spPr/>
      <dgm:t>
        <a:bodyPr/>
        <a:lstStyle/>
        <a:p>
          <a:r>
            <a:rPr lang="en-GB" dirty="0"/>
            <a:t>19</a:t>
          </a:r>
        </a:p>
      </dgm:t>
      <dgm:extLst>
        <a:ext uri="{E40237B7-FDA0-4F09-8148-C483321AD2D9}">
          <dgm14:cNvPr xmlns:dgm14="http://schemas.microsoft.com/office/drawing/2010/diagram" id="0" name="">
            <a:hlinkClick xmlns:r="http://schemas.openxmlformats.org/officeDocument/2006/relationships" r:id="rId19" action="ppaction://hlinksldjump"/>
          </dgm14:cNvPr>
        </a:ext>
      </dgm:extLst>
    </dgm:pt>
    <dgm:pt modelId="{84318DE0-01D5-4760-837C-DE3F17149B8A}" type="parTrans" cxnId="{323AB0A5-98FF-459C-9410-1D2B2C1909D2}">
      <dgm:prSet/>
      <dgm:spPr/>
      <dgm:t>
        <a:bodyPr/>
        <a:lstStyle/>
        <a:p>
          <a:endParaRPr lang="en-GB"/>
        </a:p>
      </dgm:t>
    </dgm:pt>
    <dgm:pt modelId="{B647AB3A-DDA3-443B-B5E4-406E5C054CA3}" type="sibTrans" cxnId="{323AB0A5-98FF-459C-9410-1D2B2C1909D2}">
      <dgm:prSet/>
      <dgm:spPr/>
      <dgm:t>
        <a:bodyPr/>
        <a:lstStyle/>
        <a:p>
          <a:endParaRPr lang="en-GB"/>
        </a:p>
      </dgm:t>
    </dgm:pt>
    <dgm:pt modelId="{485449D1-6AC9-44AF-A517-A7A9EE4E8F9E}">
      <dgm:prSet phldrT="[Text]"/>
      <dgm:spPr/>
      <dgm:t>
        <a:bodyPr/>
        <a:lstStyle/>
        <a:p>
          <a:r>
            <a:rPr lang="en-GB" dirty="0"/>
            <a:t>20</a:t>
          </a:r>
        </a:p>
      </dgm:t>
      <dgm:extLst>
        <a:ext uri="{E40237B7-FDA0-4F09-8148-C483321AD2D9}">
          <dgm14:cNvPr xmlns:dgm14="http://schemas.microsoft.com/office/drawing/2010/diagram" id="0" name="">
            <a:hlinkClick xmlns:r="http://schemas.openxmlformats.org/officeDocument/2006/relationships" r:id="rId20" action="ppaction://hlinksldjump"/>
          </dgm14:cNvPr>
        </a:ext>
      </dgm:extLst>
    </dgm:pt>
    <dgm:pt modelId="{819D1760-2FDE-4DB7-9A8C-ADE3E607D12A}" type="parTrans" cxnId="{415A23A2-F4E7-44D3-9330-016ADBCBCAD5}">
      <dgm:prSet/>
      <dgm:spPr/>
      <dgm:t>
        <a:bodyPr/>
        <a:lstStyle/>
        <a:p>
          <a:endParaRPr lang="en-GB"/>
        </a:p>
      </dgm:t>
    </dgm:pt>
    <dgm:pt modelId="{A7C53A82-3014-4B14-B6BC-1BAEB27EAB4D}" type="sibTrans" cxnId="{415A23A2-F4E7-44D3-9330-016ADBCBCAD5}">
      <dgm:prSet/>
      <dgm:spPr/>
      <dgm:t>
        <a:bodyPr/>
        <a:lstStyle/>
        <a:p>
          <a:endParaRPr lang="en-GB"/>
        </a:p>
      </dgm:t>
    </dgm:pt>
    <dgm:pt modelId="{B607F25D-51A5-4213-927B-5087BECA70B6}">
      <dgm:prSet phldrT="[Text]"/>
      <dgm:spPr/>
      <dgm:t>
        <a:bodyPr/>
        <a:lstStyle/>
        <a:p>
          <a:r>
            <a:rPr lang="en-GB" dirty="0">
              <a:solidFill>
                <a:schemeClr val="bg1"/>
              </a:solidFill>
            </a:rPr>
            <a:t>21</a:t>
          </a:r>
        </a:p>
      </dgm:t>
      <dgm:extLst>
        <a:ext uri="{E40237B7-FDA0-4F09-8148-C483321AD2D9}">
          <dgm14:cNvPr xmlns:dgm14="http://schemas.microsoft.com/office/drawing/2010/diagram" id="0" name="">
            <a:hlinkClick xmlns:r="http://schemas.openxmlformats.org/officeDocument/2006/relationships" r:id="rId21" action="ppaction://hlinksldjump"/>
          </dgm14:cNvPr>
        </a:ext>
      </dgm:extLst>
    </dgm:pt>
    <dgm:pt modelId="{77E647DD-8EB7-47F6-9480-57A8B7561EAB}" type="parTrans" cxnId="{F029DD5C-A5F6-4E8C-BF72-9972A1C384E6}">
      <dgm:prSet/>
      <dgm:spPr/>
      <dgm:t>
        <a:bodyPr/>
        <a:lstStyle/>
        <a:p>
          <a:endParaRPr lang="en-GB"/>
        </a:p>
      </dgm:t>
    </dgm:pt>
    <dgm:pt modelId="{C0CA2DA4-ECBF-4342-A30B-C56965750720}" type="sibTrans" cxnId="{F029DD5C-A5F6-4E8C-BF72-9972A1C384E6}">
      <dgm:prSet/>
      <dgm:spPr/>
      <dgm:t>
        <a:bodyPr/>
        <a:lstStyle/>
        <a:p>
          <a:endParaRPr lang="en-GB"/>
        </a:p>
      </dgm:t>
    </dgm:pt>
    <dgm:pt modelId="{9D2DA94D-BDE6-4B88-9ADB-875B0D902CD7}">
      <dgm:prSet phldrT="[Text]"/>
      <dgm:spPr/>
      <dgm:t>
        <a:bodyPr/>
        <a:lstStyle/>
        <a:p>
          <a:r>
            <a:rPr lang="en-GB" b="0" u="none" dirty="0">
              <a:solidFill>
                <a:schemeClr val="bg1"/>
              </a:solidFill>
            </a:rPr>
            <a:t>22</a:t>
          </a:r>
        </a:p>
      </dgm:t>
      <dgm:extLst>
        <a:ext uri="{E40237B7-FDA0-4F09-8148-C483321AD2D9}">
          <dgm14:cNvPr xmlns:dgm14="http://schemas.microsoft.com/office/drawing/2010/diagram" id="0" name="">
            <a:hlinkClick xmlns:r="http://schemas.openxmlformats.org/officeDocument/2006/relationships" r:id="rId22" action="ppaction://hlinksldjump"/>
          </dgm14:cNvPr>
        </a:ext>
      </dgm:extLst>
    </dgm:pt>
    <dgm:pt modelId="{CBF66722-D822-4279-99B1-D81CB352C16D}" type="parTrans" cxnId="{C067CE8E-087D-403F-A5D6-8CDAEE432822}">
      <dgm:prSet/>
      <dgm:spPr/>
      <dgm:t>
        <a:bodyPr/>
        <a:lstStyle/>
        <a:p>
          <a:endParaRPr lang="en-GB"/>
        </a:p>
      </dgm:t>
    </dgm:pt>
    <dgm:pt modelId="{135DB1AA-5B33-4D33-B120-7FF291867781}" type="sibTrans" cxnId="{C067CE8E-087D-403F-A5D6-8CDAEE432822}">
      <dgm:prSet/>
      <dgm:spPr/>
      <dgm:t>
        <a:bodyPr/>
        <a:lstStyle/>
        <a:p>
          <a:endParaRPr lang="en-GB"/>
        </a:p>
      </dgm:t>
    </dgm:pt>
    <dgm:pt modelId="{54EC7D87-7156-4DD7-85BF-7A0CB0E59FD5}">
      <dgm:prSet phldrT="[Text]"/>
      <dgm:spPr/>
      <dgm:t>
        <a:bodyPr/>
        <a:lstStyle/>
        <a:p>
          <a:r>
            <a:rPr lang="en-GB" dirty="0">
              <a:solidFill>
                <a:schemeClr val="bg1"/>
              </a:solidFill>
            </a:rPr>
            <a:t>23</a:t>
          </a:r>
        </a:p>
      </dgm:t>
      <dgm:extLst>
        <a:ext uri="{E40237B7-FDA0-4F09-8148-C483321AD2D9}">
          <dgm14:cNvPr xmlns:dgm14="http://schemas.microsoft.com/office/drawing/2010/diagram" id="0" name="">
            <a:hlinkClick xmlns:r="http://schemas.openxmlformats.org/officeDocument/2006/relationships" r:id="rId23" action="ppaction://hlinksldjump"/>
          </dgm14:cNvPr>
        </a:ext>
      </dgm:extLst>
    </dgm:pt>
    <dgm:pt modelId="{E6F02069-6701-45D3-B7B9-A20E0963C6E7}" type="parTrans" cxnId="{75EE2650-DB23-45E1-B392-51458EE2170D}">
      <dgm:prSet/>
      <dgm:spPr/>
      <dgm:t>
        <a:bodyPr/>
        <a:lstStyle/>
        <a:p>
          <a:endParaRPr lang="en-GB"/>
        </a:p>
      </dgm:t>
    </dgm:pt>
    <dgm:pt modelId="{329BDDE8-E842-4A3D-8784-7DC0637FBE70}" type="sibTrans" cxnId="{75EE2650-DB23-45E1-B392-51458EE2170D}">
      <dgm:prSet/>
      <dgm:spPr/>
      <dgm:t>
        <a:bodyPr/>
        <a:lstStyle/>
        <a:p>
          <a:endParaRPr lang="en-GB"/>
        </a:p>
      </dgm:t>
    </dgm:pt>
    <dgm:pt modelId="{50433829-DE74-43E5-A54A-91FCF4F7E9B1}">
      <dgm:prSet phldrT="[Text]"/>
      <dgm:spPr/>
      <dgm:t>
        <a:bodyPr/>
        <a:lstStyle/>
        <a:p>
          <a:r>
            <a:rPr lang="en-GB" dirty="0"/>
            <a:t>24</a:t>
          </a:r>
        </a:p>
      </dgm:t>
      <dgm:extLst>
        <a:ext uri="{E40237B7-FDA0-4F09-8148-C483321AD2D9}">
          <dgm14:cNvPr xmlns:dgm14="http://schemas.microsoft.com/office/drawing/2010/diagram" id="0" name="">
            <a:hlinkClick xmlns:r="http://schemas.openxmlformats.org/officeDocument/2006/relationships" r:id="rId24" action="ppaction://hlinksldjump"/>
          </dgm14:cNvPr>
        </a:ext>
      </dgm:extLst>
    </dgm:pt>
    <dgm:pt modelId="{6FFFC0BB-B600-475E-9769-AA1D674CA715}" type="parTrans" cxnId="{A311EDB8-CF91-41B6-A281-60AB8004A546}">
      <dgm:prSet/>
      <dgm:spPr/>
      <dgm:t>
        <a:bodyPr/>
        <a:lstStyle/>
        <a:p>
          <a:endParaRPr lang="en-GB"/>
        </a:p>
      </dgm:t>
    </dgm:pt>
    <dgm:pt modelId="{12842531-B18D-4D6B-AB20-D11DD4A6E892}" type="sibTrans" cxnId="{A311EDB8-CF91-41B6-A281-60AB8004A546}">
      <dgm:prSet/>
      <dgm:spPr/>
      <dgm:t>
        <a:bodyPr/>
        <a:lstStyle/>
        <a:p>
          <a:endParaRPr lang="en-GB"/>
        </a:p>
      </dgm:t>
    </dgm:pt>
    <dgm:pt modelId="{0462A32D-CD9A-4B0C-9C75-7A713C2E92B1}" type="pres">
      <dgm:prSet presAssocID="{B8E9F0C3-9638-4097-B4EE-9A3487CA59F9}" presName="diagram" presStyleCnt="0">
        <dgm:presLayoutVars>
          <dgm:dir/>
          <dgm:resizeHandles val="exact"/>
        </dgm:presLayoutVars>
      </dgm:prSet>
      <dgm:spPr/>
    </dgm:pt>
    <dgm:pt modelId="{D1D6A69D-57B4-4987-8CAD-22D61001A09D}" type="pres">
      <dgm:prSet presAssocID="{28302DBE-8C5B-4BD5-A355-0291563F9878}" presName="node" presStyleLbl="node1" presStyleIdx="0" presStyleCnt="24">
        <dgm:presLayoutVars>
          <dgm:bulletEnabled val="1"/>
        </dgm:presLayoutVars>
      </dgm:prSet>
      <dgm:spPr/>
    </dgm:pt>
    <dgm:pt modelId="{E299CABC-1469-4762-9C8D-5ADF8817699B}" type="pres">
      <dgm:prSet presAssocID="{3A79678A-4D35-4E45-9B24-B71434AE695F}" presName="sibTrans" presStyleCnt="0"/>
      <dgm:spPr/>
    </dgm:pt>
    <dgm:pt modelId="{EF7794BC-86D3-4846-9250-11CDB1E0FC79}" type="pres">
      <dgm:prSet presAssocID="{088AF1F0-176E-4466-A31A-C35F7D5985C3}" presName="node" presStyleLbl="node1" presStyleIdx="1" presStyleCnt="24">
        <dgm:presLayoutVars>
          <dgm:bulletEnabled val="1"/>
        </dgm:presLayoutVars>
      </dgm:prSet>
      <dgm:spPr/>
    </dgm:pt>
    <dgm:pt modelId="{A3F7EDB1-DC86-4748-BF72-C9842A2F54BD}" type="pres">
      <dgm:prSet presAssocID="{11B6AC9E-CC1F-4E5B-B3E6-325EA1CD0434}" presName="sibTrans" presStyleCnt="0"/>
      <dgm:spPr/>
    </dgm:pt>
    <dgm:pt modelId="{35114DBB-565C-4DEF-8029-5D04F20C6F7F}" type="pres">
      <dgm:prSet presAssocID="{AFD02D98-0E74-46E8-A440-2F5325650B7C}" presName="node" presStyleLbl="node1" presStyleIdx="2" presStyleCnt="24">
        <dgm:presLayoutVars>
          <dgm:bulletEnabled val="1"/>
        </dgm:presLayoutVars>
      </dgm:prSet>
      <dgm:spPr/>
    </dgm:pt>
    <dgm:pt modelId="{C9E734D6-957E-4BBE-8130-DFD10DBA20B6}" type="pres">
      <dgm:prSet presAssocID="{FB70AF6A-07F7-464B-A2AD-E3340ACCF836}" presName="sibTrans" presStyleCnt="0"/>
      <dgm:spPr/>
    </dgm:pt>
    <dgm:pt modelId="{85407A2D-C20D-4752-9D48-36DBD0185522}" type="pres">
      <dgm:prSet presAssocID="{3264AD5D-C09E-4CEF-9E48-6894EC9D2756}" presName="node" presStyleLbl="node1" presStyleIdx="3" presStyleCnt="24">
        <dgm:presLayoutVars>
          <dgm:bulletEnabled val="1"/>
        </dgm:presLayoutVars>
      </dgm:prSet>
      <dgm:spPr/>
    </dgm:pt>
    <dgm:pt modelId="{E518C1BC-E294-4734-A122-E3941DFBBC6D}" type="pres">
      <dgm:prSet presAssocID="{81D98E51-E2F7-4322-AFE0-FC401D073BB9}" presName="sibTrans" presStyleCnt="0"/>
      <dgm:spPr/>
    </dgm:pt>
    <dgm:pt modelId="{994F3A5A-5728-4240-A0C5-31F0E53323D8}" type="pres">
      <dgm:prSet presAssocID="{5AB34FB8-9CDC-4C29-9771-5CA9C0CB2C9C}" presName="node" presStyleLbl="node1" presStyleIdx="4" presStyleCnt="24">
        <dgm:presLayoutVars>
          <dgm:bulletEnabled val="1"/>
        </dgm:presLayoutVars>
      </dgm:prSet>
      <dgm:spPr/>
    </dgm:pt>
    <dgm:pt modelId="{A0D0B4ED-8B02-48CF-89DD-C2DF8400E961}" type="pres">
      <dgm:prSet presAssocID="{05A3312F-3756-493B-8FFF-530F323E3192}" presName="sibTrans" presStyleCnt="0"/>
      <dgm:spPr/>
    </dgm:pt>
    <dgm:pt modelId="{3115C770-58FE-4612-B30A-D5CC15A2B16C}" type="pres">
      <dgm:prSet presAssocID="{0A318FF8-1A38-4105-BC14-BC7312C8FADC}" presName="node" presStyleLbl="node1" presStyleIdx="5" presStyleCnt="24">
        <dgm:presLayoutVars>
          <dgm:bulletEnabled val="1"/>
        </dgm:presLayoutVars>
      </dgm:prSet>
      <dgm:spPr/>
    </dgm:pt>
    <dgm:pt modelId="{CDC820CA-2A6D-45F4-A8E7-2B3E90B9A2BD}" type="pres">
      <dgm:prSet presAssocID="{B993940B-7287-4337-9B0F-BF56E13307A4}" presName="sibTrans" presStyleCnt="0"/>
      <dgm:spPr/>
    </dgm:pt>
    <dgm:pt modelId="{CC2CB53B-2941-4D61-9DE7-C06BE14CE20B}" type="pres">
      <dgm:prSet presAssocID="{32718CC5-51F0-4234-B0F0-BB452730000D}" presName="node" presStyleLbl="node1" presStyleIdx="6" presStyleCnt="24">
        <dgm:presLayoutVars>
          <dgm:bulletEnabled val="1"/>
        </dgm:presLayoutVars>
      </dgm:prSet>
      <dgm:spPr/>
    </dgm:pt>
    <dgm:pt modelId="{B4590B72-5742-498D-8AB4-E89AA2F558DE}" type="pres">
      <dgm:prSet presAssocID="{5520A376-30F3-4B4A-ADB3-DDEECDD77057}" presName="sibTrans" presStyleCnt="0"/>
      <dgm:spPr/>
    </dgm:pt>
    <dgm:pt modelId="{7C631DEE-CE06-4B64-8ACF-CB2A7AE33AD0}" type="pres">
      <dgm:prSet presAssocID="{3151CB88-1D6A-46D0-9998-B45F471805F3}" presName="node" presStyleLbl="node1" presStyleIdx="7" presStyleCnt="24">
        <dgm:presLayoutVars>
          <dgm:bulletEnabled val="1"/>
        </dgm:presLayoutVars>
      </dgm:prSet>
      <dgm:spPr/>
    </dgm:pt>
    <dgm:pt modelId="{DBCA1F4E-D189-4AC5-BAAB-DCBDDF867081}" type="pres">
      <dgm:prSet presAssocID="{23FF8DFD-3CD9-4575-9C9A-D264F56918FA}" presName="sibTrans" presStyleCnt="0"/>
      <dgm:spPr/>
    </dgm:pt>
    <dgm:pt modelId="{D3C884DC-D929-4FFF-8790-B28B76D90495}" type="pres">
      <dgm:prSet presAssocID="{10392184-7DF2-4558-8EE8-CA9DAD7A854D}" presName="node" presStyleLbl="node1" presStyleIdx="8" presStyleCnt="24">
        <dgm:presLayoutVars>
          <dgm:bulletEnabled val="1"/>
        </dgm:presLayoutVars>
      </dgm:prSet>
      <dgm:spPr/>
    </dgm:pt>
    <dgm:pt modelId="{379BD1AD-0ECD-4C40-9281-36DCA564BB1B}" type="pres">
      <dgm:prSet presAssocID="{AB109E27-CF06-4B4D-A0AC-EE1CA42D04A7}" presName="sibTrans" presStyleCnt="0"/>
      <dgm:spPr/>
    </dgm:pt>
    <dgm:pt modelId="{08A14279-B06B-4FF0-A8CD-0FADCF9EE004}" type="pres">
      <dgm:prSet presAssocID="{E0434CC8-7AAA-4CA0-98AF-D4CA6BEFABC8}" presName="node" presStyleLbl="node1" presStyleIdx="9" presStyleCnt="24">
        <dgm:presLayoutVars>
          <dgm:bulletEnabled val="1"/>
        </dgm:presLayoutVars>
      </dgm:prSet>
      <dgm:spPr/>
    </dgm:pt>
    <dgm:pt modelId="{512A5D36-DFA7-4E49-909A-5A6C36D258BE}" type="pres">
      <dgm:prSet presAssocID="{B2950CD7-82B8-42DF-BE7D-D8825C7DBBE0}" presName="sibTrans" presStyleCnt="0"/>
      <dgm:spPr/>
    </dgm:pt>
    <dgm:pt modelId="{FDB171B1-29A9-4A05-9B84-D9680C4EB98E}" type="pres">
      <dgm:prSet presAssocID="{48113ACB-F73B-40ED-A951-E60EBAD2BE72}" presName="node" presStyleLbl="node1" presStyleIdx="10" presStyleCnt="24">
        <dgm:presLayoutVars>
          <dgm:bulletEnabled val="1"/>
        </dgm:presLayoutVars>
      </dgm:prSet>
      <dgm:spPr/>
    </dgm:pt>
    <dgm:pt modelId="{F22718C1-F375-4CDA-A32B-34C860CB2BE5}" type="pres">
      <dgm:prSet presAssocID="{9D8AE046-2ADF-4AEA-8ABB-1F8CF8E18693}" presName="sibTrans" presStyleCnt="0"/>
      <dgm:spPr/>
    </dgm:pt>
    <dgm:pt modelId="{E6AD2BEA-9B39-4057-A6D7-F8427F9968F4}" type="pres">
      <dgm:prSet presAssocID="{5A79B5F8-F0A6-4596-A6DC-DB4FBE7B77D1}" presName="node" presStyleLbl="node1" presStyleIdx="11" presStyleCnt="24" custLinFactNeighborX="574" custLinFactNeighborY="4710">
        <dgm:presLayoutVars>
          <dgm:bulletEnabled val="1"/>
        </dgm:presLayoutVars>
      </dgm:prSet>
      <dgm:spPr/>
    </dgm:pt>
    <dgm:pt modelId="{AFD8D797-43CB-4AC7-BB89-3BD4A284D104}" type="pres">
      <dgm:prSet presAssocID="{B1246F05-E619-4FBF-9CAD-4B16557B1F85}" presName="sibTrans" presStyleCnt="0"/>
      <dgm:spPr/>
    </dgm:pt>
    <dgm:pt modelId="{E56354E6-040F-488C-BAE0-570F2334C621}" type="pres">
      <dgm:prSet presAssocID="{999BAABE-2866-4023-AF52-88158E85EC84}" presName="node" presStyleLbl="node1" presStyleIdx="12" presStyleCnt="24">
        <dgm:presLayoutVars>
          <dgm:bulletEnabled val="1"/>
        </dgm:presLayoutVars>
      </dgm:prSet>
      <dgm:spPr/>
    </dgm:pt>
    <dgm:pt modelId="{9646BD68-787C-42DF-AE0A-3725C0E15C96}" type="pres">
      <dgm:prSet presAssocID="{C7EEF74C-EF14-43AE-9C24-2D7C76152217}" presName="sibTrans" presStyleCnt="0"/>
      <dgm:spPr/>
    </dgm:pt>
    <dgm:pt modelId="{D29C7A05-9F04-4254-87F0-12260352AB88}" type="pres">
      <dgm:prSet presAssocID="{C42F318C-98D2-4C3C-A1FE-59DFEDCE4E80}" presName="node" presStyleLbl="node1" presStyleIdx="13" presStyleCnt="24">
        <dgm:presLayoutVars>
          <dgm:bulletEnabled val="1"/>
        </dgm:presLayoutVars>
      </dgm:prSet>
      <dgm:spPr/>
    </dgm:pt>
    <dgm:pt modelId="{E8B55E18-FE8B-4799-A5CE-5B8E94427684}" type="pres">
      <dgm:prSet presAssocID="{F56602B4-D5F8-40B1-886B-CC65EB208A82}" presName="sibTrans" presStyleCnt="0"/>
      <dgm:spPr/>
    </dgm:pt>
    <dgm:pt modelId="{7E5801C5-2D6A-4429-990E-13143FF9574F}" type="pres">
      <dgm:prSet presAssocID="{8EB38FD4-BA73-4DB4-937A-C123898CF550}" presName="node" presStyleLbl="node1" presStyleIdx="14" presStyleCnt="24">
        <dgm:presLayoutVars>
          <dgm:bulletEnabled val="1"/>
        </dgm:presLayoutVars>
      </dgm:prSet>
      <dgm:spPr/>
    </dgm:pt>
    <dgm:pt modelId="{465FBE99-B3DA-4833-9D02-C386B468FB08}" type="pres">
      <dgm:prSet presAssocID="{08A36BB9-8327-4668-ABBF-9ECD3A7ABDCE}" presName="sibTrans" presStyleCnt="0"/>
      <dgm:spPr/>
    </dgm:pt>
    <dgm:pt modelId="{62437D48-A7B8-4655-9200-AF441B10A6DC}" type="pres">
      <dgm:prSet presAssocID="{41D81C6D-71AB-4DCF-8990-A8147CF74918}" presName="node" presStyleLbl="node1" presStyleIdx="15" presStyleCnt="24">
        <dgm:presLayoutVars>
          <dgm:bulletEnabled val="1"/>
        </dgm:presLayoutVars>
      </dgm:prSet>
      <dgm:spPr/>
    </dgm:pt>
    <dgm:pt modelId="{434A9E3F-533E-4F3A-AE22-0F7A92988F33}" type="pres">
      <dgm:prSet presAssocID="{36C07B93-97AF-4B36-BBDB-BF6FFD6C68CE}" presName="sibTrans" presStyleCnt="0"/>
      <dgm:spPr/>
    </dgm:pt>
    <dgm:pt modelId="{0AECFE59-A273-46B5-9E48-1899EE5221E4}" type="pres">
      <dgm:prSet presAssocID="{7786EBD5-FA47-4C90-9225-28F2A67CA516}" presName="node" presStyleLbl="node1" presStyleIdx="16" presStyleCnt="24">
        <dgm:presLayoutVars>
          <dgm:bulletEnabled val="1"/>
        </dgm:presLayoutVars>
      </dgm:prSet>
      <dgm:spPr/>
    </dgm:pt>
    <dgm:pt modelId="{3BD5B15A-8F4C-44ED-A972-39B59FBC9051}" type="pres">
      <dgm:prSet presAssocID="{0BF2246D-9357-4111-8B6B-52F6AE1E5BE2}" presName="sibTrans" presStyleCnt="0"/>
      <dgm:spPr/>
    </dgm:pt>
    <dgm:pt modelId="{F52E1BAA-8C0A-4816-88CF-4E1001F20066}" type="pres">
      <dgm:prSet presAssocID="{6AA95B45-788B-4555-8585-8C2F286C2678}" presName="node" presStyleLbl="node1" presStyleIdx="17" presStyleCnt="24">
        <dgm:presLayoutVars>
          <dgm:bulletEnabled val="1"/>
        </dgm:presLayoutVars>
      </dgm:prSet>
      <dgm:spPr/>
    </dgm:pt>
    <dgm:pt modelId="{7FD02E3F-DF7E-4DD4-8E06-A8A5636FCBDC}" type="pres">
      <dgm:prSet presAssocID="{E19D9A66-23F6-4D5C-9A4E-EC5D25CA2433}" presName="sibTrans" presStyleCnt="0"/>
      <dgm:spPr/>
    </dgm:pt>
    <dgm:pt modelId="{2F4C7E3B-4643-422D-BED6-50BB150EE820}" type="pres">
      <dgm:prSet presAssocID="{6DCC6EFE-21B0-42CE-B5DE-5F437B6ED195}" presName="node" presStyleLbl="node1" presStyleIdx="18" presStyleCnt="24">
        <dgm:presLayoutVars>
          <dgm:bulletEnabled val="1"/>
        </dgm:presLayoutVars>
      </dgm:prSet>
      <dgm:spPr/>
    </dgm:pt>
    <dgm:pt modelId="{A32D27BC-983A-4CE3-B184-3DB47E5CB6F6}" type="pres">
      <dgm:prSet presAssocID="{B647AB3A-DDA3-443B-B5E4-406E5C054CA3}" presName="sibTrans" presStyleCnt="0"/>
      <dgm:spPr/>
    </dgm:pt>
    <dgm:pt modelId="{5776B8AC-55FC-43EF-BFF9-9009F478A78F}" type="pres">
      <dgm:prSet presAssocID="{485449D1-6AC9-44AF-A517-A7A9EE4E8F9E}" presName="node" presStyleLbl="node1" presStyleIdx="19" presStyleCnt="24">
        <dgm:presLayoutVars>
          <dgm:bulletEnabled val="1"/>
        </dgm:presLayoutVars>
      </dgm:prSet>
      <dgm:spPr/>
    </dgm:pt>
    <dgm:pt modelId="{D1A2D355-2510-4F9E-98B7-7188C0B7FC70}" type="pres">
      <dgm:prSet presAssocID="{A7C53A82-3014-4B14-B6BC-1BAEB27EAB4D}" presName="sibTrans" presStyleCnt="0"/>
      <dgm:spPr/>
    </dgm:pt>
    <dgm:pt modelId="{B3C59FCE-FC80-4480-B5AA-006308335C8B}" type="pres">
      <dgm:prSet presAssocID="{B607F25D-51A5-4213-927B-5087BECA70B6}" presName="node" presStyleLbl="node1" presStyleIdx="20" presStyleCnt="24">
        <dgm:presLayoutVars>
          <dgm:bulletEnabled val="1"/>
        </dgm:presLayoutVars>
      </dgm:prSet>
      <dgm:spPr/>
    </dgm:pt>
    <dgm:pt modelId="{820B8B5D-1F8F-4F81-8C14-512933F69272}" type="pres">
      <dgm:prSet presAssocID="{C0CA2DA4-ECBF-4342-A30B-C56965750720}" presName="sibTrans" presStyleCnt="0"/>
      <dgm:spPr/>
    </dgm:pt>
    <dgm:pt modelId="{963A2841-B808-4B2B-B617-E4DBFE569A1E}" type="pres">
      <dgm:prSet presAssocID="{9D2DA94D-BDE6-4B88-9ADB-875B0D902CD7}" presName="node" presStyleLbl="node1" presStyleIdx="21" presStyleCnt="24">
        <dgm:presLayoutVars>
          <dgm:bulletEnabled val="1"/>
        </dgm:presLayoutVars>
      </dgm:prSet>
      <dgm:spPr/>
    </dgm:pt>
    <dgm:pt modelId="{86FE1534-29CF-4AB7-82B2-163FFD541951}" type="pres">
      <dgm:prSet presAssocID="{135DB1AA-5B33-4D33-B120-7FF291867781}" presName="sibTrans" presStyleCnt="0"/>
      <dgm:spPr/>
    </dgm:pt>
    <dgm:pt modelId="{AF81DF4F-34FF-476D-8534-2B37EDAFBB30}" type="pres">
      <dgm:prSet presAssocID="{54EC7D87-7156-4DD7-85BF-7A0CB0E59FD5}" presName="node" presStyleLbl="node1" presStyleIdx="22" presStyleCnt="24">
        <dgm:presLayoutVars>
          <dgm:bulletEnabled val="1"/>
        </dgm:presLayoutVars>
      </dgm:prSet>
      <dgm:spPr/>
    </dgm:pt>
    <dgm:pt modelId="{B76193B6-6F2F-4C8D-B619-03009C62C030}" type="pres">
      <dgm:prSet presAssocID="{329BDDE8-E842-4A3D-8784-7DC0637FBE70}" presName="sibTrans" presStyleCnt="0"/>
      <dgm:spPr/>
    </dgm:pt>
    <dgm:pt modelId="{2A1000C8-C8CB-40A8-B3B8-A9C12B6E0F0F}" type="pres">
      <dgm:prSet presAssocID="{50433829-DE74-43E5-A54A-91FCF4F7E9B1}" presName="node" presStyleLbl="node1" presStyleIdx="23" presStyleCnt="24">
        <dgm:presLayoutVars>
          <dgm:bulletEnabled val="1"/>
        </dgm:presLayoutVars>
      </dgm:prSet>
      <dgm:spPr/>
    </dgm:pt>
  </dgm:ptLst>
  <dgm:cxnLst>
    <dgm:cxn modelId="{B1EA9700-30C5-4E35-889E-30314489F114}" type="presOf" srcId="{0A318FF8-1A38-4105-BC14-BC7312C8FADC}" destId="{3115C770-58FE-4612-B30A-D5CC15A2B16C}" srcOrd="0" destOrd="0" presId="urn:microsoft.com/office/officeart/2005/8/layout/default"/>
    <dgm:cxn modelId="{CC344401-710F-4E12-8682-CDD1BEAEB80E}" type="presOf" srcId="{B607F25D-51A5-4213-927B-5087BECA70B6}" destId="{B3C59FCE-FC80-4480-B5AA-006308335C8B}" srcOrd="0" destOrd="0" presId="urn:microsoft.com/office/officeart/2005/8/layout/default"/>
    <dgm:cxn modelId="{3909D502-9A20-481F-B070-B104519F81B5}" type="presOf" srcId="{6DCC6EFE-21B0-42CE-B5DE-5F437B6ED195}" destId="{2F4C7E3B-4643-422D-BED6-50BB150EE820}" srcOrd="0" destOrd="0" presId="urn:microsoft.com/office/officeart/2005/8/layout/default"/>
    <dgm:cxn modelId="{83FA5E09-17AE-48DE-B59B-3C96C5AFC27E}" srcId="{B8E9F0C3-9638-4097-B4EE-9A3487CA59F9}" destId="{48113ACB-F73B-40ED-A951-E60EBAD2BE72}" srcOrd="10" destOrd="0" parTransId="{FEFCEA41-D5A7-4F8F-8BC6-C629D5D6919A}" sibTransId="{9D8AE046-2ADF-4AEA-8ABB-1F8CF8E18693}"/>
    <dgm:cxn modelId="{30F4460A-5A97-4709-B2C1-4271D286E81E}" type="presOf" srcId="{48113ACB-F73B-40ED-A951-E60EBAD2BE72}" destId="{FDB171B1-29A9-4A05-9B84-D9680C4EB98E}" srcOrd="0" destOrd="0" presId="urn:microsoft.com/office/officeart/2005/8/layout/default"/>
    <dgm:cxn modelId="{A675B20A-B24E-4CCC-9ACC-47874BFB68FE}" type="presOf" srcId="{41D81C6D-71AB-4DCF-8990-A8147CF74918}" destId="{62437D48-A7B8-4655-9200-AF441B10A6DC}" srcOrd="0" destOrd="0" presId="urn:microsoft.com/office/officeart/2005/8/layout/default"/>
    <dgm:cxn modelId="{16369616-258B-4577-8953-E4CF5BFF5EC1}" type="presOf" srcId="{7786EBD5-FA47-4C90-9225-28F2A67CA516}" destId="{0AECFE59-A273-46B5-9E48-1899EE5221E4}" srcOrd="0" destOrd="0" presId="urn:microsoft.com/office/officeart/2005/8/layout/default"/>
    <dgm:cxn modelId="{A1C8D81A-922B-4239-9ACA-BF147220D96B}" srcId="{B8E9F0C3-9638-4097-B4EE-9A3487CA59F9}" destId="{0A318FF8-1A38-4105-BC14-BC7312C8FADC}" srcOrd="5" destOrd="0" parTransId="{1D69278A-96C1-4E36-81DF-35197216AE32}" sibTransId="{B993940B-7287-4337-9B0F-BF56E13307A4}"/>
    <dgm:cxn modelId="{6EE43728-F678-4A50-83C0-3A42BD7CDBA9}" type="presOf" srcId="{28302DBE-8C5B-4BD5-A355-0291563F9878}" destId="{D1D6A69D-57B4-4987-8CAD-22D61001A09D}" srcOrd="0" destOrd="0" presId="urn:microsoft.com/office/officeart/2005/8/layout/default"/>
    <dgm:cxn modelId="{68259A29-2581-40BB-A3CB-489139FBA2BD}" type="presOf" srcId="{3264AD5D-C09E-4CEF-9E48-6894EC9D2756}" destId="{85407A2D-C20D-4752-9D48-36DBD0185522}" srcOrd="0" destOrd="0" presId="urn:microsoft.com/office/officeart/2005/8/layout/default"/>
    <dgm:cxn modelId="{FDDFD42D-15D8-4B42-B96D-A8C17EB133C8}" type="presOf" srcId="{50433829-DE74-43E5-A54A-91FCF4F7E9B1}" destId="{2A1000C8-C8CB-40A8-B3B8-A9C12B6E0F0F}" srcOrd="0" destOrd="0" presId="urn:microsoft.com/office/officeart/2005/8/layout/default"/>
    <dgm:cxn modelId="{F029DD5C-A5F6-4E8C-BF72-9972A1C384E6}" srcId="{B8E9F0C3-9638-4097-B4EE-9A3487CA59F9}" destId="{B607F25D-51A5-4213-927B-5087BECA70B6}" srcOrd="20" destOrd="0" parTransId="{77E647DD-8EB7-47F6-9480-57A8B7561EAB}" sibTransId="{C0CA2DA4-ECBF-4342-A30B-C56965750720}"/>
    <dgm:cxn modelId="{CBDAEA5C-130F-49F6-B0C0-D538717AB1EB}" type="presOf" srcId="{B8E9F0C3-9638-4097-B4EE-9A3487CA59F9}" destId="{0462A32D-CD9A-4B0C-9C75-7A713C2E92B1}" srcOrd="0" destOrd="0" presId="urn:microsoft.com/office/officeart/2005/8/layout/default"/>
    <dgm:cxn modelId="{1A1B324A-811C-4667-B72A-42564B63BCE8}" srcId="{B8E9F0C3-9638-4097-B4EE-9A3487CA59F9}" destId="{3151CB88-1D6A-46D0-9998-B45F471805F3}" srcOrd="7" destOrd="0" parTransId="{18BDAF94-4D08-47A8-90EB-4BDFF06C2747}" sibTransId="{23FF8DFD-3CD9-4575-9C9A-D264F56918FA}"/>
    <dgm:cxn modelId="{D36CED6A-12B2-4D93-B8C6-DF703908E664}" type="presOf" srcId="{10392184-7DF2-4558-8EE8-CA9DAD7A854D}" destId="{D3C884DC-D929-4FFF-8790-B28B76D90495}" srcOrd="0" destOrd="0" presId="urn:microsoft.com/office/officeart/2005/8/layout/default"/>
    <dgm:cxn modelId="{75EE2650-DB23-45E1-B392-51458EE2170D}" srcId="{B8E9F0C3-9638-4097-B4EE-9A3487CA59F9}" destId="{54EC7D87-7156-4DD7-85BF-7A0CB0E59FD5}" srcOrd="22" destOrd="0" parTransId="{E6F02069-6701-45D3-B7B9-A20E0963C6E7}" sibTransId="{329BDDE8-E842-4A3D-8784-7DC0637FBE70}"/>
    <dgm:cxn modelId="{BC42B954-54B2-4562-BEF1-BDACF5F0DEB7}" srcId="{B8E9F0C3-9638-4097-B4EE-9A3487CA59F9}" destId="{088AF1F0-176E-4466-A31A-C35F7D5985C3}" srcOrd="1" destOrd="0" parTransId="{FD548100-6B41-4997-8862-B929DDAB0CF5}" sibTransId="{11B6AC9E-CC1F-4E5B-B3E6-325EA1CD0434}"/>
    <dgm:cxn modelId="{D9721D77-6C06-4845-AE69-D4E8824AEF38}" srcId="{B8E9F0C3-9638-4097-B4EE-9A3487CA59F9}" destId="{10392184-7DF2-4558-8EE8-CA9DAD7A854D}" srcOrd="8" destOrd="0" parTransId="{4941D493-1B8A-4F93-833E-B1C163EB9027}" sibTransId="{AB109E27-CF06-4B4D-A0AC-EE1CA42D04A7}"/>
    <dgm:cxn modelId="{8D736C58-C814-44BE-B92D-D3B897FF9D40}" srcId="{B8E9F0C3-9638-4097-B4EE-9A3487CA59F9}" destId="{8EB38FD4-BA73-4DB4-937A-C123898CF550}" srcOrd="14" destOrd="0" parTransId="{EF112B40-8795-4782-80C8-A0F427AA70CF}" sibTransId="{08A36BB9-8327-4668-ABBF-9ECD3A7ABDCE}"/>
    <dgm:cxn modelId="{F925577A-3FE7-4040-91C5-2430147B8D22}" srcId="{B8E9F0C3-9638-4097-B4EE-9A3487CA59F9}" destId="{3264AD5D-C09E-4CEF-9E48-6894EC9D2756}" srcOrd="3" destOrd="0" parTransId="{F46F5E60-90DE-4CBE-858E-51FB97C33B85}" sibTransId="{81D98E51-E2F7-4322-AFE0-FC401D073BB9}"/>
    <dgm:cxn modelId="{E8939083-7CA4-4FDA-AC2E-FAEDE48F887C}" type="presOf" srcId="{E0434CC8-7AAA-4CA0-98AF-D4CA6BEFABC8}" destId="{08A14279-B06B-4FF0-A8CD-0FADCF9EE004}" srcOrd="0" destOrd="0" presId="urn:microsoft.com/office/officeart/2005/8/layout/default"/>
    <dgm:cxn modelId="{1BF6748C-C7BB-4731-84EC-B0D92347963E}" type="presOf" srcId="{AFD02D98-0E74-46E8-A440-2F5325650B7C}" destId="{35114DBB-565C-4DEF-8029-5D04F20C6F7F}" srcOrd="0" destOrd="0" presId="urn:microsoft.com/office/officeart/2005/8/layout/default"/>
    <dgm:cxn modelId="{C067CE8E-087D-403F-A5D6-8CDAEE432822}" srcId="{B8E9F0C3-9638-4097-B4EE-9A3487CA59F9}" destId="{9D2DA94D-BDE6-4B88-9ADB-875B0D902CD7}" srcOrd="21" destOrd="0" parTransId="{CBF66722-D822-4279-99B1-D81CB352C16D}" sibTransId="{135DB1AA-5B33-4D33-B120-7FF291867781}"/>
    <dgm:cxn modelId="{3E002393-BDE5-4738-BCD6-EAA00FD30423}" srcId="{B8E9F0C3-9638-4097-B4EE-9A3487CA59F9}" destId="{5AB34FB8-9CDC-4C29-9771-5CA9C0CB2C9C}" srcOrd="4" destOrd="0" parTransId="{1949B7EE-F54E-4C29-BCE3-12DB83D9E2FA}" sibTransId="{05A3312F-3756-493B-8FFF-530F323E3192}"/>
    <dgm:cxn modelId="{1870BD9E-5C8B-4ABC-A6AA-5E3BBE5F99A5}" srcId="{B8E9F0C3-9638-4097-B4EE-9A3487CA59F9}" destId="{6AA95B45-788B-4555-8585-8C2F286C2678}" srcOrd="17" destOrd="0" parTransId="{03402865-7146-4BE3-B8D3-13B8221A2B92}" sibTransId="{E19D9A66-23F6-4D5C-9A4E-EC5D25CA2433}"/>
    <dgm:cxn modelId="{2439B69F-1D99-46BB-8F84-E84694538C8E}" type="presOf" srcId="{999BAABE-2866-4023-AF52-88158E85EC84}" destId="{E56354E6-040F-488C-BAE0-570F2334C621}" srcOrd="0" destOrd="0" presId="urn:microsoft.com/office/officeart/2005/8/layout/default"/>
    <dgm:cxn modelId="{415A23A2-F4E7-44D3-9330-016ADBCBCAD5}" srcId="{B8E9F0C3-9638-4097-B4EE-9A3487CA59F9}" destId="{485449D1-6AC9-44AF-A517-A7A9EE4E8F9E}" srcOrd="19" destOrd="0" parTransId="{819D1760-2FDE-4DB7-9A8C-ADE3E607D12A}" sibTransId="{A7C53A82-3014-4B14-B6BC-1BAEB27EAB4D}"/>
    <dgm:cxn modelId="{3C0702A4-E6BE-41A1-86C6-941F8CAB27F1}" type="presOf" srcId="{485449D1-6AC9-44AF-A517-A7A9EE4E8F9E}" destId="{5776B8AC-55FC-43EF-BFF9-9009F478A78F}" srcOrd="0" destOrd="0" presId="urn:microsoft.com/office/officeart/2005/8/layout/default"/>
    <dgm:cxn modelId="{323AB0A5-98FF-459C-9410-1D2B2C1909D2}" srcId="{B8E9F0C3-9638-4097-B4EE-9A3487CA59F9}" destId="{6DCC6EFE-21B0-42CE-B5DE-5F437B6ED195}" srcOrd="18" destOrd="0" parTransId="{84318DE0-01D5-4760-837C-DE3F17149B8A}" sibTransId="{B647AB3A-DDA3-443B-B5E4-406E5C054CA3}"/>
    <dgm:cxn modelId="{D0AB8DAD-F120-487F-8B5F-00897D170090}" type="presOf" srcId="{088AF1F0-176E-4466-A31A-C35F7D5985C3}" destId="{EF7794BC-86D3-4846-9250-11CDB1E0FC79}" srcOrd="0" destOrd="0" presId="urn:microsoft.com/office/officeart/2005/8/layout/default"/>
    <dgm:cxn modelId="{31D05DB0-7202-428D-A70E-455822AA2D79}" type="presOf" srcId="{5AB34FB8-9CDC-4C29-9771-5CA9C0CB2C9C}" destId="{994F3A5A-5728-4240-A0C5-31F0E53323D8}" srcOrd="0" destOrd="0" presId="urn:microsoft.com/office/officeart/2005/8/layout/default"/>
    <dgm:cxn modelId="{3ABBB6B0-C9AB-42BB-8D26-A0F856E17A9F}" srcId="{B8E9F0C3-9638-4097-B4EE-9A3487CA59F9}" destId="{AFD02D98-0E74-46E8-A440-2F5325650B7C}" srcOrd="2" destOrd="0" parTransId="{5E2F75CE-8697-46FD-8B80-6DBA0A4817B5}" sibTransId="{FB70AF6A-07F7-464B-A2AD-E3340ACCF836}"/>
    <dgm:cxn modelId="{B72749B6-F3D8-45B2-AB8E-89CDD0CFEC36}" type="presOf" srcId="{32718CC5-51F0-4234-B0F0-BB452730000D}" destId="{CC2CB53B-2941-4D61-9DE7-C06BE14CE20B}" srcOrd="0" destOrd="0" presId="urn:microsoft.com/office/officeart/2005/8/layout/default"/>
    <dgm:cxn modelId="{B14DF1B7-50F0-47C4-AC40-829993662806}" type="presOf" srcId="{3151CB88-1D6A-46D0-9998-B45F471805F3}" destId="{7C631DEE-CE06-4B64-8ACF-CB2A7AE33AD0}" srcOrd="0" destOrd="0" presId="urn:microsoft.com/office/officeart/2005/8/layout/default"/>
    <dgm:cxn modelId="{A311EDB8-CF91-41B6-A281-60AB8004A546}" srcId="{B8E9F0C3-9638-4097-B4EE-9A3487CA59F9}" destId="{50433829-DE74-43E5-A54A-91FCF4F7E9B1}" srcOrd="23" destOrd="0" parTransId="{6FFFC0BB-B600-475E-9769-AA1D674CA715}" sibTransId="{12842531-B18D-4D6B-AB20-D11DD4A6E892}"/>
    <dgm:cxn modelId="{B4EFFFB9-AE84-4F7B-BD48-132F6306682B}" srcId="{B8E9F0C3-9638-4097-B4EE-9A3487CA59F9}" destId="{28302DBE-8C5B-4BD5-A355-0291563F9878}" srcOrd="0" destOrd="0" parTransId="{6315FE19-B2A0-414C-A6B8-928E5720F2A7}" sibTransId="{3A79678A-4D35-4E45-9B24-B71434AE695F}"/>
    <dgm:cxn modelId="{DBEDABBA-E7A0-4599-B9D6-85638935652F}" type="presOf" srcId="{6AA95B45-788B-4555-8585-8C2F286C2678}" destId="{F52E1BAA-8C0A-4816-88CF-4E1001F20066}" srcOrd="0" destOrd="0" presId="urn:microsoft.com/office/officeart/2005/8/layout/default"/>
    <dgm:cxn modelId="{ABD735C3-1EEB-44A2-B04A-9BB6D2FA8EB1}" srcId="{B8E9F0C3-9638-4097-B4EE-9A3487CA59F9}" destId="{999BAABE-2866-4023-AF52-88158E85EC84}" srcOrd="12" destOrd="0" parTransId="{7F537433-FD13-4BD0-8175-235D01999042}" sibTransId="{C7EEF74C-EF14-43AE-9C24-2D7C76152217}"/>
    <dgm:cxn modelId="{38CC62C7-A073-48ED-93B0-A012C9DC9D01}" srcId="{B8E9F0C3-9638-4097-B4EE-9A3487CA59F9}" destId="{C42F318C-98D2-4C3C-A1FE-59DFEDCE4E80}" srcOrd="13" destOrd="0" parTransId="{0C1E1342-7ADC-4F2F-8943-B7036980B461}" sibTransId="{F56602B4-D5F8-40B1-886B-CC65EB208A82}"/>
    <dgm:cxn modelId="{B67985CA-37C0-4D1A-8971-F18765EFFD8D}" type="presOf" srcId="{5A79B5F8-F0A6-4596-A6DC-DB4FBE7B77D1}" destId="{E6AD2BEA-9B39-4057-A6D7-F8427F9968F4}" srcOrd="0" destOrd="0" presId="urn:microsoft.com/office/officeart/2005/8/layout/default"/>
    <dgm:cxn modelId="{5854A7CD-8D91-442C-A73A-0F3755C24D8F}" srcId="{B8E9F0C3-9638-4097-B4EE-9A3487CA59F9}" destId="{41D81C6D-71AB-4DCF-8990-A8147CF74918}" srcOrd="15" destOrd="0" parTransId="{020683AE-D4B1-4683-8717-F9FF05BDF0E5}" sibTransId="{36C07B93-97AF-4B36-BBDB-BF6FFD6C68CE}"/>
    <dgm:cxn modelId="{899699DB-734A-4DD0-A014-469AA06DE6B8}" srcId="{B8E9F0C3-9638-4097-B4EE-9A3487CA59F9}" destId="{E0434CC8-7AAA-4CA0-98AF-D4CA6BEFABC8}" srcOrd="9" destOrd="0" parTransId="{322BAA2E-5A0D-4516-82AC-29CBA29CBFBD}" sibTransId="{B2950CD7-82B8-42DF-BE7D-D8825C7DBBE0}"/>
    <dgm:cxn modelId="{3C942EDE-17AA-4917-841C-839962C99969}" srcId="{B8E9F0C3-9638-4097-B4EE-9A3487CA59F9}" destId="{7786EBD5-FA47-4C90-9225-28F2A67CA516}" srcOrd="16" destOrd="0" parTransId="{1162A78D-F0FE-4F6E-BAAF-CB4891244AC1}" sibTransId="{0BF2246D-9357-4111-8B6B-52F6AE1E5BE2}"/>
    <dgm:cxn modelId="{21786BE4-5C1D-4DA3-B0BD-0D3F431D4F5E}" type="presOf" srcId="{54EC7D87-7156-4DD7-85BF-7A0CB0E59FD5}" destId="{AF81DF4F-34FF-476D-8534-2B37EDAFBB30}" srcOrd="0" destOrd="0" presId="urn:microsoft.com/office/officeart/2005/8/layout/default"/>
    <dgm:cxn modelId="{9C5AF1EB-9F81-4C41-8642-345058D79F26}" type="presOf" srcId="{C42F318C-98D2-4C3C-A1FE-59DFEDCE4E80}" destId="{D29C7A05-9F04-4254-87F0-12260352AB88}" srcOrd="0" destOrd="0" presId="urn:microsoft.com/office/officeart/2005/8/layout/default"/>
    <dgm:cxn modelId="{8D84EEED-EF77-4D2D-ADF6-561FB28D9DE2}" srcId="{B8E9F0C3-9638-4097-B4EE-9A3487CA59F9}" destId="{5A79B5F8-F0A6-4596-A6DC-DB4FBE7B77D1}" srcOrd="11" destOrd="0" parTransId="{37272952-D223-40CA-A572-0B73883BEFEC}" sibTransId="{B1246F05-E619-4FBF-9CAD-4B16557B1F85}"/>
    <dgm:cxn modelId="{8A92B5EF-0D60-4432-8623-7B8D6B058585}" type="presOf" srcId="{8EB38FD4-BA73-4DB4-937A-C123898CF550}" destId="{7E5801C5-2D6A-4429-990E-13143FF9574F}" srcOrd="0" destOrd="0" presId="urn:microsoft.com/office/officeart/2005/8/layout/default"/>
    <dgm:cxn modelId="{C5126DF2-D9E6-4A90-915D-5D101AD90DE7}" srcId="{B8E9F0C3-9638-4097-B4EE-9A3487CA59F9}" destId="{32718CC5-51F0-4234-B0F0-BB452730000D}" srcOrd="6" destOrd="0" parTransId="{CD18A07D-0CC7-4410-A505-532FEE8E45EE}" sibTransId="{5520A376-30F3-4B4A-ADB3-DDEECDD77057}"/>
    <dgm:cxn modelId="{536823FF-6241-474B-978D-D81020238611}" type="presOf" srcId="{9D2DA94D-BDE6-4B88-9ADB-875B0D902CD7}" destId="{963A2841-B808-4B2B-B617-E4DBFE569A1E}" srcOrd="0" destOrd="0" presId="urn:microsoft.com/office/officeart/2005/8/layout/default"/>
    <dgm:cxn modelId="{56C917B8-F964-4188-870D-7293EF7C2A80}" type="presParOf" srcId="{0462A32D-CD9A-4B0C-9C75-7A713C2E92B1}" destId="{D1D6A69D-57B4-4987-8CAD-22D61001A09D}" srcOrd="0" destOrd="0" presId="urn:microsoft.com/office/officeart/2005/8/layout/default"/>
    <dgm:cxn modelId="{E9AB2F8A-FE45-45CE-9F80-45F0BC834E8F}" type="presParOf" srcId="{0462A32D-CD9A-4B0C-9C75-7A713C2E92B1}" destId="{E299CABC-1469-4762-9C8D-5ADF8817699B}" srcOrd="1" destOrd="0" presId="urn:microsoft.com/office/officeart/2005/8/layout/default"/>
    <dgm:cxn modelId="{EDD86014-16DF-407E-AFF8-1E1DA183A707}" type="presParOf" srcId="{0462A32D-CD9A-4B0C-9C75-7A713C2E92B1}" destId="{EF7794BC-86D3-4846-9250-11CDB1E0FC79}" srcOrd="2" destOrd="0" presId="urn:microsoft.com/office/officeart/2005/8/layout/default"/>
    <dgm:cxn modelId="{361E78AC-6231-4650-B72F-8182922339C0}" type="presParOf" srcId="{0462A32D-CD9A-4B0C-9C75-7A713C2E92B1}" destId="{A3F7EDB1-DC86-4748-BF72-C9842A2F54BD}" srcOrd="3" destOrd="0" presId="urn:microsoft.com/office/officeart/2005/8/layout/default"/>
    <dgm:cxn modelId="{C5C5DA42-90EC-4943-9469-EDD8D244034D}" type="presParOf" srcId="{0462A32D-CD9A-4B0C-9C75-7A713C2E92B1}" destId="{35114DBB-565C-4DEF-8029-5D04F20C6F7F}" srcOrd="4" destOrd="0" presId="urn:microsoft.com/office/officeart/2005/8/layout/default"/>
    <dgm:cxn modelId="{0DBCBD04-3541-4CB5-9DF9-32294F65F7A5}" type="presParOf" srcId="{0462A32D-CD9A-4B0C-9C75-7A713C2E92B1}" destId="{C9E734D6-957E-4BBE-8130-DFD10DBA20B6}" srcOrd="5" destOrd="0" presId="urn:microsoft.com/office/officeart/2005/8/layout/default"/>
    <dgm:cxn modelId="{A994E95A-C29D-4717-A707-8D2EB2F79860}" type="presParOf" srcId="{0462A32D-CD9A-4B0C-9C75-7A713C2E92B1}" destId="{85407A2D-C20D-4752-9D48-36DBD0185522}" srcOrd="6" destOrd="0" presId="urn:microsoft.com/office/officeart/2005/8/layout/default"/>
    <dgm:cxn modelId="{91CF6E22-B8FB-4A3D-993D-8F6E34BF6C6B}" type="presParOf" srcId="{0462A32D-CD9A-4B0C-9C75-7A713C2E92B1}" destId="{E518C1BC-E294-4734-A122-E3941DFBBC6D}" srcOrd="7" destOrd="0" presId="urn:microsoft.com/office/officeart/2005/8/layout/default"/>
    <dgm:cxn modelId="{2E4C6392-3CA7-4793-A78B-1821E37644DE}" type="presParOf" srcId="{0462A32D-CD9A-4B0C-9C75-7A713C2E92B1}" destId="{994F3A5A-5728-4240-A0C5-31F0E53323D8}" srcOrd="8" destOrd="0" presId="urn:microsoft.com/office/officeart/2005/8/layout/default"/>
    <dgm:cxn modelId="{291F9373-3338-40BA-8746-0A7B6EAFE36E}" type="presParOf" srcId="{0462A32D-CD9A-4B0C-9C75-7A713C2E92B1}" destId="{A0D0B4ED-8B02-48CF-89DD-C2DF8400E961}" srcOrd="9" destOrd="0" presId="urn:microsoft.com/office/officeart/2005/8/layout/default"/>
    <dgm:cxn modelId="{5035FBB5-1899-433C-B705-037BCD10C006}" type="presParOf" srcId="{0462A32D-CD9A-4B0C-9C75-7A713C2E92B1}" destId="{3115C770-58FE-4612-B30A-D5CC15A2B16C}" srcOrd="10" destOrd="0" presId="urn:microsoft.com/office/officeart/2005/8/layout/default"/>
    <dgm:cxn modelId="{1FDF5D51-FEDE-40C8-A767-0A1F42DF2242}" type="presParOf" srcId="{0462A32D-CD9A-4B0C-9C75-7A713C2E92B1}" destId="{CDC820CA-2A6D-45F4-A8E7-2B3E90B9A2BD}" srcOrd="11" destOrd="0" presId="urn:microsoft.com/office/officeart/2005/8/layout/default"/>
    <dgm:cxn modelId="{4CA66A61-5E99-479B-B325-4CC79177941A}" type="presParOf" srcId="{0462A32D-CD9A-4B0C-9C75-7A713C2E92B1}" destId="{CC2CB53B-2941-4D61-9DE7-C06BE14CE20B}" srcOrd="12" destOrd="0" presId="urn:microsoft.com/office/officeart/2005/8/layout/default"/>
    <dgm:cxn modelId="{E36C546E-3E9D-4704-8ACF-67A4631D16B6}" type="presParOf" srcId="{0462A32D-CD9A-4B0C-9C75-7A713C2E92B1}" destId="{B4590B72-5742-498D-8AB4-E89AA2F558DE}" srcOrd="13" destOrd="0" presId="urn:microsoft.com/office/officeart/2005/8/layout/default"/>
    <dgm:cxn modelId="{FF51616B-6B19-45F8-BFBB-2885774339FF}" type="presParOf" srcId="{0462A32D-CD9A-4B0C-9C75-7A713C2E92B1}" destId="{7C631DEE-CE06-4B64-8ACF-CB2A7AE33AD0}" srcOrd="14" destOrd="0" presId="urn:microsoft.com/office/officeart/2005/8/layout/default"/>
    <dgm:cxn modelId="{59C8D72A-9338-4D7B-9E63-07C451E2D52F}" type="presParOf" srcId="{0462A32D-CD9A-4B0C-9C75-7A713C2E92B1}" destId="{DBCA1F4E-D189-4AC5-BAAB-DCBDDF867081}" srcOrd="15" destOrd="0" presId="urn:microsoft.com/office/officeart/2005/8/layout/default"/>
    <dgm:cxn modelId="{3A8C1A9B-7AB4-4D8A-8F77-A74362003AFF}" type="presParOf" srcId="{0462A32D-CD9A-4B0C-9C75-7A713C2E92B1}" destId="{D3C884DC-D929-4FFF-8790-B28B76D90495}" srcOrd="16" destOrd="0" presId="urn:microsoft.com/office/officeart/2005/8/layout/default"/>
    <dgm:cxn modelId="{B0E1C00E-20D6-4111-9D18-1713DD28956C}" type="presParOf" srcId="{0462A32D-CD9A-4B0C-9C75-7A713C2E92B1}" destId="{379BD1AD-0ECD-4C40-9281-36DCA564BB1B}" srcOrd="17" destOrd="0" presId="urn:microsoft.com/office/officeart/2005/8/layout/default"/>
    <dgm:cxn modelId="{A6385A74-0C35-44C9-891E-A148E3B4B568}" type="presParOf" srcId="{0462A32D-CD9A-4B0C-9C75-7A713C2E92B1}" destId="{08A14279-B06B-4FF0-A8CD-0FADCF9EE004}" srcOrd="18" destOrd="0" presId="urn:microsoft.com/office/officeart/2005/8/layout/default"/>
    <dgm:cxn modelId="{352866EC-71AF-4BC8-90D1-1F932ADEF94A}" type="presParOf" srcId="{0462A32D-CD9A-4B0C-9C75-7A713C2E92B1}" destId="{512A5D36-DFA7-4E49-909A-5A6C36D258BE}" srcOrd="19" destOrd="0" presId="urn:microsoft.com/office/officeart/2005/8/layout/default"/>
    <dgm:cxn modelId="{742616FC-C2A8-45AB-8B79-DDD45C0FD577}" type="presParOf" srcId="{0462A32D-CD9A-4B0C-9C75-7A713C2E92B1}" destId="{FDB171B1-29A9-4A05-9B84-D9680C4EB98E}" srcOrd="20" destOrd="0" presId="urn:microsoft.com/office/officeart/2005/8/layout/default"/>
    <dgm:cxn modelId="{E7C06C45-89FA-4333-8794-1B10D851498D}" type="presParOf" srcId="{0462A32D-CD9A-4B0C-9C75-7A713C2E92B1}" destId="{F22718C1-F375-4CDA-A32B-34C860CB2BE5}" srcOrd="21" destOrd="0" presId="urn:microsoft.com/office/officeart/2005/8/layout/default"/>
    <dgm:cxn modelId="{2390D121-9BFE-4357-8F5C-36BA16C34CF3}" type="presParOf" srcId="{0462A32D-CD9A-4B0C-9C75-7A713C2E92B1}" destId="{E6AD2BEA-9B39-4057-A6D7-F8427F9968F4}" srcOrd="22" destOrd="0" presId="urn:microsoft.com/office/officeart/2005/8/layout/default"/>
    <dgm:cxn modelId="{A638B56E-5D57-43A2-9F4C-5BF35B7D94DF}" type="presParOf" srcId="{0462A32D-CD9A-4B0C-9C75-7A713C2E92B1}" destId="{AFD8D797-43CB-4AC7-BB89-3BD4A284D104}" srcOrd="23" destOrd="0" presId="urn:microsoft.com/office/officeart/2005/8/layout/default"/>
    <dgm:cxn modelId="{12AC0180-6EA2-47DB-B81B-E06FA867B1AF}" type="presParOf" srcId="{0462A32D-CD9A-4B0C-9C75-7A713C2E92B1}" destId="{E56354E6-040F-488C-BAE0-570F2334C621}" srcOrd="24" destOrd="0" presId="urn:microsoft.com/office/officeart/2005/8/layout/default"/>
    <dgm:cxn modelId="{303A2CFB-483B-4D97-A0FA-455D9B24D626}" type="presParOf" srcId="{0462A32D-CD9A-4B0C-9C75-7A713C2E92B1}" destId="{9646BD68-787C-42DF-AE0A-3725C0E15C96}" srcOrd="25" destOrd="0" presId="urn:microsoft.com/office/officeart/2005/8/layout/default"/>
    <dgm:cxn modelId="{B821DCCD-E1D9-4EC0-B413-A15C85214AE2}" type="presParOf" srcId="{0462A32D-CD9A-4B0C-9C75-7A713C2E92B1}" destId="{D29C7A05-9F04-4254-87F0-12260352AB88}" srcOrd="26" destOrd="0" presId="urn:microsoft.com/office/officeart/2005/8/layout/default"/>
    <dgm:cxn modelId="{649A2DC3-B3C7-4174-9BC6-39E191F9A6AF}" type="presParOf" srcId="{0462A32D-CD9A-4B0C-9C75-7A713C2E92B1}" destId="{E8B55E18-FE8B-4799-A5CE-5B8E94427684}" srcOrd="27" destOrd="0" presId="urn:microsoft.com/office/officeart/2005/8/layout/default"/>
    <dgm:cxn modelId="{0038C451-7112-490D-B6EE-B3C961E8CA84}" type="presParOf" srcId="{0462A32D-CD9A-4B0C-9C75-7A713C2E92B1}" destId="{7E5801C5-2D6A-4429-990E-13143FF9574F}" srcOrd="28" destOrd="0" presId="urn:microsoft.com/office/officeart/2005/8/layout/default"/>
    <dgm:cxn modelId="{D2267D62-098F-4BE1-B74E-0C36B4B46A24}" type="presParOf" srcId="{0462A32D-CD9A-4B0C-9C75-7A713C2E92B1}" destId="{465FBE99-B3DA-4833-9D02-C386B468FB08}" srcOrd="29" destOrd="0" presId="urn:microsoft.com/office/officeart/2005/8/layout/default"/>
    <dgm:cxn modelId="{0BB5DB89-2C24-4F91-9F46-0B3B915916A0}" type="presParOf" srcId="{0462A32D-CD9A-4B0C-9C75-7A713C2E92B1}" destId="{62437D48-A7B8-4655-9200-AF441B10A6DC}" srcOrd="30" destOrd="0" presId="urn:microsoft.com/office/officeart/2005/8/layout/default"/>
    <dgm:cxn modelId="{CAD1D8DE-AB36-48D4-830D-3AA61CAC75B3}" type="presParOf" srcId="{0462A32D-CD9A-4B0C-9C75-7A713C2E92B1}" destId="{434A9E3F-533E-4F3A-AE22-0F7A92988F33}" srcOrd="31" destOrd="0" presId="urn:microsoft.com/office/officeart/2005/8/layout/default"/>
    <dgm:cxn modelId="{25E46486-1031-4487-926C-AD1858AFFD8A}" type="presParOf" srcId="{0462A32D-CD9A-4B0C-9C75-7A713C2E92B1}" destId="{0AECFE59-A273-46B5-9E48-1899EE5221E4}" srcOrd="32" destOrd="0" presId="urn:microsoft.com/office/officeart/2005/8/layout/default"/>
    <dgm:cxn modelId="{4DE6635A-5364-456E-91FA-D0215FBDD22F}" type="presParOf" srcId="{0462A32D-CD9A-4B0C-9C75-7A713C2E92B1}" destId="{3BD5B15A-8F4C-44ED-A972-39B59FBC9051}" srcOrd="33" destOrd="0" presId="urn:microsoft.com/office/officeart/2005/8/layout/default"/>
    <dgm:cxn modelId="{EECF5B2A-5708-4E8D-A685-CCFDC8DB5364}" type="presParOf" srcId="{0462A32D-CD9A-4B0C-9C75-7A713C2E92B1}" destId="{F52E1BAA-8C0A-4816-88CF-4E1001F20066}" srcOrd="34" destOrd="0" presId="urn:microsoft.com/office/officeart/2005/8/layout/default"/>
    <dgm:cxn modelId="{4240CAFA-DE15-4FF3-9377-003AD297DA30}" type="presParOf" srcId="{0462A32D-CD9A-4B0C-9C75-7A713C2E92B1}" destId="{7FD02E3F-DF7E-4DD4-8E06-A8A5636FCBDC}" srcOrd="35" destOrd="0" presId="urn:microsoft.com/office/officeart/2005/8/layout/default"/>
    <dgm:cxn modelId="{AF6AA6A9-8676-4268-BF84-C0B764187988}" type="presParOf" srcId="{0462A32D-CD9A-4B0C-9C75-7A713C2E92B1}" destId="{2F4C7E3B-4643-422D-BED6-50BB150EE820}" srcOrd="36" destOrd="0" presId="urn:microsoft.com/office/officeart/2005/8/layout/default"/>
    <dgm:cxn modelId="{42290749-F8A1-4629-B542-BCA8EBC5E880}" type="presParOf" srcId="{0462A32D-CD9A-4B0C-9C75-7A713C2E92B1}" destId="{A32D27BC-983A-4CE3-B184-3DB47E5CB6F6}" srcOrd="37" destOrd="0" presId="urn:microsoft.com/office/officeart/2005/8/layout/default"/>
    <dgm:cxn modelId="{93389D99-29A0-4647-B282-A44CC2DD30A2}" type="presParOf" srcId="{0462A32D-CD9A-4B0C-9C75-7A713C2E92B1}" destId="{5776B8AC-55FC-43EF-BFF9-9009F478A78F}" srcOrd="38" destOrd="0" presId="urn:microsoft.com/office/officeart/2005/8/layout/default"/>
    <dgm:cxn modelId="{0A8D29F4-0C85-44F5-9FCE-FD3A2786FE5F}" type="presParOf" srcId="{0462A32D-CD9A-4B0C-9C75-7A713C2E92B1}" destId="{D1A2D355-2510-4F9E-98B7-7188C0B7FC70}" srcOrd="39" destOrd="0" presId="urn:microsoft.com/office/officeart/2005/8/layout/default"/>
    <dgm:cxn modelId="{B86B573C-AE95-404E-B8FB-B1B168066B12}" type="presParOf" srcId="{0462A32D-CD9A-4B0C-9C75-7A713C2E92B1}" destId="{B3C59FCE-FC80-4480-B5AA-006308335C8B}" srcOrd="40" destOrd="0" presId="urn:microsoft.com/office/officeart/2005/8/layout/default"/>
    <dgm:cxn modelId="{01B907EF-2A0D-4F1E-8F50-C9D287A7A651}" type="presParOf" srcId="{0462A32D-CD9A-4B0C-9C75-7A713C2E92B1}" destId="{820B8B5D-1F8F-4F81-8C14-512933F69272}" srcOrd="41" destOrd="0" presId="urn:microsoft.com/office/officeart/2005/8/layout/default"/>
    <dgm:cxn modelId="{B60CDDF5-D6A6-488A-A71C-C4C384CD968A}" type="presParOf" srcId="{0462A32D-CD9A-4B0C-9C75-7A713C2E92B1}" destId="{963A2841-B808-4B2B-B617-E4DBFE569A1E}" srcOrd="42" destOrd="0" presId="urn:microsoft.com/office/officeart/2005/8/layout/default"/>
    <dgm:cxn modelId="{B68E9331-DF90-4092-BDC4-C5011CB26928}" type="presParOf" srcId="{0462A32D-CD9A-4B0C-9C75-7A713C2E92B1}" destId="{86FE1534-29CF-4AB7-82B2-163FFD541951}" srcOrd="43" destOrd="0" presId="urn:microsoft.com/office/officeart/2005/8/layout/default"/>
    <dgm:cxn modelId="{209AAF0A-CE43-4CA6-B869-18B7B2EF3DF4}" type="presParOf" srcId="{0462A32D-CD9A-4B0C-9C75-7A713C2E92B1}" destId="{AF81DF4F-34FF-476D-8534-2B37EDAFBB30}" srcOrd="44" destOrd="0" presId="urn:microsoft.com/office/officeart/2005/8/layout/default"/>
    <dgm:cxn modelId="{2FED6049-5680-4037-97A2-493D90DA8698}" type="presParOf" srcId="{0462A32D-CD9A-4B0C-9C75-7A713C2E92B1}" destId="{B76193B6-6F2F-4C8D-B619-03009C62C030}" srcOrd="45" destOrd="0" presId="urn:microsoft.com/office/officeart/2005/8/layout/default"/>
    <dgm:cxn modelId="{68060FED-7A06-4F11-A85A-8CC0A6B5BCE8}" type="presParOf" srcId="{0462A32D-CD9A-4B0C-9C75-7A713C2E92B1}" destId="{2A1000C8-C8CB-40A8-B3B8-A9C12B6E0F0F}" srcOrd="4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9E999-73AE-43BF-BA99-B347D96B1364}">
      <dsp:nvSpPr>
        <dsp:cNvPr id="0" name=""/>
        <dsp:cNvSpPr/>
      </dsp:nvSpPr>
      <dsp:spPr>
        <a:xfrm>
          <a:off x="0" y="425596"/>
          <a:ext cx="7467600" cy="181817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t>The trees and bushes mentioned in the bible are not the only ones to be found in the Holy Land, and not all of those mentioned are included here.  Many you will recognise.  You will note that there are no other plants.  That is because they had a calendar of their own last year.  </a:t>
          </a:r>
          <a:endParaRPr lang="en-US" sz="1400" kern="1200" dirty="0"/>
        </a:p>
      </dsp:txBody>
      <dsp:txXfrm>
        <a:off x="88756" y="514352"/>
        <a:ext cx="7290088" cy="1640667"/>
      </dsp:txXfrm>
    </dsp:sp>
    <dsp:sp modelId="{DB136BA6-05C9-457C-A3D2-9F8ADAA62C3A}">
      <dsp:nvSpPr>
        <dsp:cNvPr id="0" name=""/>
        <dsp:cNvSpPr/>
      </dsp:nvSpPr>
      <dsp:spPr>
        <a:xfrm>
          <a:off x="0" y="2304256"/>
          <a:ext cx="7467600" cy="102872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Select ‘Slide Show’ and ‘From </a:t>
          </a:r>
          <a:r>
            <a:rPr lang="en-GB" sz="1400" kern="1200"/>
            <a:t>Current Slide’.  Pick </a:t>
          </a:r>
          <a:r>
            <a:rPr lang="en-GB" sz="1400" kern="1200" dirty="0"/>
            <a:t>today’s date on the grid to see what today’s tree or bush is.  The Bible references are based mainly on the Authorised Version, more recent translations sometimes give the tree or bush a different name, depending on the translation from the original.</a:t>
          </a:r>
          <a:endParaRPr lang="en-US" sz="1400" kern="1200" dirty="0"/>
        </a:p>
      </dsp:txBody>
      <dsp:txXfrm>
        <a:off x="50218" y="2354474"/>
        <a:ext cx="7367164" cy="928290"/>
      </dsp:txXfrm>
    </dsp:sp>
    <dsp:sp modelId="{DAFE6C20-4CFB-49F7-A4CA-3D82E4C5391F}">
      <dsp:nvSpPr>
        <dsp:cNvPr id="0" name=""/>
        <dsp:cNvSpPr/>
      </dsp:nvSpPr>
      <dsp:spPr>
        <a:xfrm>
          <a:off x="0" y="3393463"/>
          <a:ext cx="7467600" cy="181817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GB" sz="1400" kern="1200" dirty="0"/>
            <a:t>When you have finished select ‘Back to Grid’ before you shut down, ready for tomorrow.</a:t>
          </a:r>
          <a:endParaRPr lang="en-US" sz="1400" kern="1200" dirty="0"/>
        </a:p>
      </dsp:txBody>
      <dsp:txXfrm>
        <a:off x="88756" y="3482219"/>
        <a:ext cx="7290088" cy="16406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D6A69D-57B4-4987-8CAD-22D61001A09D}">
      <dsp:nvSpPr>
        <dsp:cNvPr id="0" name=""/>
        <dsp:cNvSpPr/>
      </dsp:nvSpPr>
      <dsp:spPr>
        <a:xfrm>
          <a:off x="962" y="336830"/>
          <a:ext cx="1213042" cy="72782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1</a:t>
          </a:r>
        </a:p>
      </dsp:txBody>
      <dsp:txXfrm>
        <a:off x="962" y="336830"/>
        <a:ext cx="1213042" cy="727825"/>
      </dsp:txXfrm>
    </dsp:sp>
    <dsp:sp modelId="{EF7794BC-86D3-4846-9250-11CDB1E0FC79}">
      <dsp:nvSpPr>
        <dsp:cNvPr id="0" name=""/>
        <dsp:cNvSpPr/>
      </dsp:nvSpPr>
      <dsp:spPr>
        <a:xfrm>
          <a:off x="1335309" y="336830"/>
          <a:ext cx="1213042" cy="7278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2</a:t>
          </a:r>
        </a:p>
      </dsp:txBody>
      <dsp:txXfrm>
        <a:off x="1335309" y="336830"/>
        <a:ext cx="1213042" cy="727825"/>
      </dsp:txXfrm>
    </dsp:sp>
    <dsp:sp modelId="{35114DBB-565C-4DEF-8029-5D04F20C6F7F}">
      <dsp:nvSpPr>
        <dsp:cNvPr id="0" name=""/>
        <dsp:cNvSpPr/>
      </dsp:nvSpPr>
      <dsp:spPr>
        <a:xfrm>
          <a:off x="2669655" y="336830"/>
          <a:ext cx="1213042" cy="727825"/>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3</a:t>
          </a:r>
        </a:p>
      </dsp:txBody>
      <dsp:txXfrm>
        <a:off x="2669655" y="336830"/>
        <a:ext cx="1213042" cy="727825"/>
      </dsp:txXfrm>
    </dsp:sp>
    <dsp:sp modelId="{85407A2D-C20D-4752-9D48-36DBD0185522}">
      <dsp:nvSpPr>
        <dsp:cNvPr id="0" name=""/>
        <dsp:cNvSpPr/>
      </dsp:nvSpPr>
      <dsp:spPr>
        <a:xfrm>
          <a:off x="4004002" y="336830"/>
          <a:ext cx="1213042" cy="72782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4</a:t>
          </a:r>
        </a:p>
      </dsp:txBody>
      <dsp:txXfrm>
        <a:off x="4004002" y="336830"/>
        <a:ext cx="1213042" cy="727825"/>
      </dsp:txXfrm>
    </dsp:sp>
    <dsp:sp modelId="{994F3A5A-5728-4240-A0C5-31F0E53323D8}">
      <dsp:nvSpPr>
        <dsp:cNvPr id="0" name=""/>
        <dsp:cNvSpPr/>
      </dsp:nvSpPr>
      <dsp:spPr>
        <a:xfrm>
          <a:off x="5338348" y="336830"/>
          <a:ext cx="1213042" cy="72782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5</a:t>
          </a:r>
        </a:p>
      </dsp:txBody>
      <dsp:txXfrm>
        <a:off x="5338348" y="336830"/>
        <a:ext cx="1213042" cy="727825"/>
      </dsp:txXfrm>
    </dsp:sp>
    <dsp:sp modelId="{3115C770-58FE-4612-B30A-D5CC15A2B16C}">
      <dsp:nvSpPr>
        <dsp:cNvPr id="0" name=""/>
        <dsp:cNvSpPr/>
      </dsp:nvSpPr>
      <dsp:spPr>
        <a:xfrm>
          <a:off x="6672695" y="336830"/>
          <a:ext cx="1213042" cy="72782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6</a:t>
          </a:r>
        </a:p>
      </dsp:txBody>
      <dsp:txXfrm>
        <a:off x="6672695" y="336830"/>
        <a:ext cx="1213042" cy="727825"/>
      </dsp:txXfrm>
    </dsp:sp>
    <dsp:sp modelId="{CC2CB53B-2941-4D61-9DE7-C06BE14CE20B}">
      <dsp:nvSpPr>
        <dsp:cNvPr id="0" name=""/>
        <dsp:cNvSpPr/>
      </dsp:nvSpPr>
      <dsp:spPr>
        <a:xfrm>
          <a:off x="962" y="1185960"/>
          <a:ext cx="1213042" cy="7278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7</a:t>
          </a:r>
        </a:p>
      </dsp:txBody>
      <dsp:txXfrm>
        <a:off x="962" y="1185960"/>
        <a:ext cx="1213042" cy="727825"/>
      </dsp:txXfrm>
    </dsp:sp>
    <dsp:sp modelId="{7C631DEE-CE06-4B64-8ACF-CB2A7AE33AD0}">
      <dsp:nvSpPr>
        <dsp:cNvPr id="0" name=""/>
        <dsp:cNvSpPr/>
      </dsp:nvSpPr>
      <dsp:spPr>
        <a:xfrm>
          <a:off x="1335309" y="1185960"/>
          <a:ext cx="1213042" cy="727825"/>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8</a:t>
          </a:r>
        </a:p>
      </dsp:txBody>
      <dsp:txXfrm>
        <a:off x="1335309" y="1185960"/>
        <a:ext cx="1213042" cy="727825"/>
      </dsp:txXfrm>
    </dsp:sp>
    <dsp:sp modelId="{D3C884DC-D929-4FFF-8790-B28B76D90495}">
      <dsp:nvSpPr>
        <dsp:cNvPr id="0" name=""/>
        <dsp:cNvSpPr/>
      </dsp:nvSpPr>
      <dsp:spPr>
        <a:xfrm>
          <a:off x="2669655" y="1185960"/>
          <a:ext cx="1213042" cy="72782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9</a:t>
          </a:r>
        </a:p>
      </dsp:txBody>
      <dsp:txXfrm>
        <a:off x="2669655" y="1185960"/>
        <a:ext cx="1213042" cy="727825"/>
      </dsp:txXfrm>
    </dsp:sp>
    <dsp:sp modelId="{08A14279-B06B-4FF0-A8CD-0FADCF9EE004}">
      <dsp:nvSpPr>
        <dsp:cNvPr id="0" name=""/>
        <dsp:cNvSpPr/>
      </dsp:nvSpPr>
      <dsp:spPr>
        <a:xfrm>
          <a:off x="4004002" y="1185960"/>
          <a:ext cx="1213042" cy="72782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10</a:t>
          </a:r>
        </a:p>
      </dsp:txBody>
      <dsp:txXfrm>
        <a:off x="4004002" y="1185960"/>
        <a:ext cx="1213042" cy="727825"/>
      </dsp:txXfrm>
    </dsp:sp>
    <dsp:sp modelId="{FDB171B1-29A9-4A05-9B84-D9680C4EB98E}">
      <dsp:nvSpPr>
        <dsp:cNvPr id="0" name=""/>
        <dsp:cNvSpPr/>
      </dsp:nvSpPr>
      <dsp:spPr>
        <a:xfrm>
          <a:off x="5338348" y="1185960"/>
          <a:ext cx="1213042" cy="72782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11</a:t>
          </a:r>
        </a:p>
      </dsp:txBody>
      <dsp:txXfrm>
        <a:off x="5338348" y="1185960"/>
        <a:ext cx="1213042" cy="727825"/>
      </dsp:txXfrm>
    </dsp:sp>
    <dsp:sp modelId="{E6AD2BEA-9B39-4057-A6D7-F8427F9968F4}">
      <dsp:nvSpPr>
        <dsp:cNvPr id="0" name=""/>
        <dsp:cNvSpPr/>
      </dsp:nvSpPr>
      <dsp:spPr>
        <a:xfrm>
          <a:off x="6673657" y="1220241"/>
          <a:ext cx="1213042" cy="7278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12</a:t>
          </a:r>
        </a:p>
      </dsp:txBody>
      <dsp:txXfrm>
        <a:off x="6673657" y="1220241"/>
        <a:ext cx="1213042" cy="727825"/>
      </dsp:txXfrm>
    </dsp:sp>
    <dsp:sp modelId="{E56354E6-040F-488C-BAE0-570F2334C621}">
      <dsp:nvSpPr>
        <dsp:cNvPr id="0" name=""/>
        <dsp:cNvSpPr/>
      </dsp:nvSpPr>
      <dsp:spPr>
        <a:xfrm>
          <a:off x="962" y="2035090"/>
          <a:ext cx="1213042" cy="727825"/>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13</a:t>
          </a:r>
        </a:p>
      </dsp:txBody>
      <dsp:txXfrm>
        <a:off x="962" y="2035090"/>
        <a:ext cx="1213042" cy="727825"/>
      </dsp:txXfrm>
    </dsp:sp>
    <dsp:sp modelId="{D29C7A05-9F04-4254-87F0-12260352AB88}">
      <dsp:nvSpPr>
        <dsp:cNvPr id="0" name=""/>
        <dsp:cNvSpPr/>
      </dsp:nvSpPr>
      <dsp:spPr>
        <a:xfrm>
          <a:off x="1335309" y="2035090"/>
          <a:ext cx="1213042" cy="72782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14</a:t>
          </a:r>
        </a:p>
      </dsp:txBody>
      <dsp:txXfrm>
        <a:off x="1335309" y="2035090"/>
        <a:ext cx="1213042" cy="727825"/>
      </dsp:txXfrm>
    </dsp:sp>
    <dsp:sp modelId="{7E5801C5-2D6A-4429-990E-13143FF9574F}">
      <dsp:nvSpPr>
        <dsp:cNvPr id="0" name=""/>
        <dsp:cNvSpPr/>
      </dsp:nvSpPr>
      <dsp:spPr>
        <a:xfrm>
          <a:off x="2669655" y="2035090"/>
          <a:ext cx="1213042" cy="72782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15</a:t>
          </a:r>
        </a:p>
      </dsp:txBody>
      <dsp:txXfrm>
        <a:off x="2669655" y="2035090"/>
        <a:ext cx="1213042" cy="727825"/>
      </dsp:txXfrm>
    </dsp:sp>
    <dsp:sp modelId="{62437D48-A7B8-4655-9200-AF441B10A6DC}">
      <dsp:nvSpPr>
        <dsp:cNvPr id="0" name=""/>
        <dsp:cNvSpPr/>
      </dsp:nvSpPr>
      <dsp:spPr>
        <a:xfrm>
          <a:off x="4004002" y="2035090"/>
          <a:ext cx="1213042" cy="72782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16</a:t>
          </a:r>
        </a:p>
      </dsp:txBody>
      <dsp:txXfrm>
        <a:off x="4004002" y="2035090"/>
        <a:ext cx="1213042" cy="727825"/>
      </dsp:txXfrm>
    </dsp:sp>
    <dsp:sp modelId="{0AECFE59-A273-46B5-9E48-1899EE5221E4}">
      <dsp:nvSpPr>
        <dsp:cNvPr id="0" name=""/>
        <dsp:cNvSpPr/>
      </dsp:nvSpPr>
      <dsp:spPr>
        <a:xfrm>
          <a:off x="5338348" y="2035090"/>
          <a:ext cx="1213042" cy="7278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17</a:t>
          </a:r>
        </a:p>
      </dsp:txBody>
      <dsp:txXfrm>
        <a:off x="5338348" y="2035090"/>
        <a:ext cx="1213042" cy="727825"/>
      </dsp:txXfrm>
    </dsp:sp>
    <dsp:sp modelId="{F52E1BAA-8C0A-4816-88CF-4E1001F20066}">
      <dsp:nvSpPr>
        <dsp:cNvPr id="0" name=""/>
        <dsp:cNvSpPr/>
      </dsp:nvSpPr>
      <dsp:spPr>
        <a:xfrm>
          <a:off x="6672695" y="2035090"/>
          <a:ext cx="1213042" cy="727825"/>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18</a:t>
          </a:r>
        </a:p>
      </dsp:txBody>
      <dsp:txXfrm>
        <a:off x="6672695" y="2035090"/>
        <a:ext cx="1213042" cy="727825"/>
      </dsp:txXfrm>
    </dsp:sp>
    <dsp:sp modelId="{2F4C7E3B-4643-422D-BED6-50BB150EE820}">
      <dsp:nvSpPr>
        <dsp:cNvPr id="0" name=""/>
        <dsp:cNvSpPr/>
      </dsp:nvSpPr>
      <dsp:spPr>
        <a:xfrm>
          <a:off x="962" y="2884219"/>
          <a:ext cx="1213042" cy="72782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19</a:t>
          </a:r>
        </a:p>
      </dsp:txBody>
      <dsp:txXfrm>
        <a:off x="962" y="2884219"/>
        <a:ext cx="1213042" cy="727825"/>
      </dsp:txXfrm>
    </dsp:sp>
    <dsp:sp modelId="{5776B8AC-55FC-43EF-BFF9-9009F478A78F}">
      <dsp:nvSpPr>
        <dsp:cNvPr id="0" name=""/>
        <dsp:cNvSpPr/>
      </dsp:nvSpPr>
      <dsp:spPr>
        <a:xfrm>
          <a:off x="1335309" y="2884219"/>
          <a:ext cx="1213042" cy="72782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20</a:t>
          </a:r>
        </a:p>
      </dsp:txBody>
      <dsp:txXfrm>
        <a:off x="1335309" y="2884219"/>
        <a:ext cx="1213042" cy="727825"/>
      </dsp:txXfrm>
    </dsp:sp>
    <dsp:sp modelId="{B3C59FCE-FC80-4480-B5AA-006308335C8B}">
      <dsp:nvSpPr>
        <dsp:cNvPr id="0" name=""/>
        <dsp:cNvSpPr/>
      </dsp:nvSpPr>
      <dsp:spPr>
        <a:xfrm>
          <a:off x="2669655" y="2884219"/>
          <a:ext cx="1213042" cy="72782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solidFill>
                <a:schemeClr val="bg1"/>
              </a:solidFill>
            </a:rPr>
            <a:t>21</a:t>
          </a:r>
        </a:p>
      </dsp:txBody>
      <dsp:txXfrm>
        <a:off x="2669655" y="2884219"/>
        <a:ext cx="1213042" cy="727825"/>
      </dsp:txXfrm>
    </dsp:sp>
    <dsp:sp modelId="{963A2841-B808-4B2B-B617-E4DBFE569A1E}">
      <dsp:nvSpPr>
        <dsp:cNvPr id="0" name=""/>
        <dsp:cNvSpPr/>
      </dsp:nvSpPr>
      <dsp:spPr>
        <a:xfrm>
          <a:off x="4004002" y="2884219"/>
          <a:ext cx="1213042" cy="727825"/>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b="0" u="none" kern="1200" dirty="0">
              <a:solidFill>
                <a:schemeClr val="bg1"/>
              </a:solidFill>
            </a:rPr>
            <a:t>22</a:t>
          </a:r>
        </a:p>
      </dsp:txBody>
      <dsp:txXfrm>
        <a:off x="4004002" y="2884219"/>
        <a:ext cx="1213042" cy="727825"/>
      </dsp:txXfrm>
    </dsp:sp>
    <dsp:sp modelId="{AF81DF4F-34FF-476D-8534-2B37EDAFBB30}">
      <dsp:nvSpPr>
        <dsp:cNvPr id="0" name=""/>
        <dsp:cNvSpPr/>
      </dsp:nvSpPr>
      <dsp:spPr>
        <a:xfrm>
          <a:off x="5338348" y="2884219"/>
          <a:ext cx="1213042" cy="727825"/>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solidFill>
                <a:schemeClr val="bg1"/>
              </a:solidFill>
            </a:rPr>
            <a:t>23</a:t>
          </a:r>
        </a:p>
      </dsp:txBody>
      <dsp:txXfrm>
        <a:off x="5338348" y="2884219"/>
        <a:ext cx="1213042" cy="727825"/>
      </dsp:txXfrm>
    </dsp:sp>
    <dsp:sp modelId="{2A1000C8-C8CB-40A8-B3B8-A9C12B6E0F0F}">
      <dsp:nvSpPr>
        <dsp:cNvPr id="0" name=""/>
        <dsp:cNvSpPr/>
      </dsp:nvSpPr>
      <dsp:spPr>
        <a:xfrm>
          <a:off x="6672695" y="2884219"/>
          <a:ext cx="1213042" cy="727825"/>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GB" sz="3300" kern="1200" dirty="0"/>
            <a:t>24</a:t>
          </a:r>
        </a:p>
      </dsp:txBody>
      <dsp:txXfrm>
        <a:off x="6672695" y="2884219"/>
        <a:ext cx="1213042" cy="72782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4028-D6C8-4BCD-8EB6-AA6E45F6810D}" type="datetimeFigureOut">
              <a:rPr lang="en-GB" smtClean="0"/>
              <a:t>18/11/2025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2EB82E-A356-4FE9-AEE4-F0EDC54681B6}" type="slidenum">
              <a:rPr lang="en-GB" smtClean="0"/>
              <a:t>‹#›</a:t>
            </a:fld>
            <a:endParaRPr lang="en-GB"/>
          </a:p>
        </p:txBody>
      </p:sp>
    </p:spTree>
    <p:extLst>
      <p:ext uri="{BB962C8B-B14F-4D97-AF65-F5344CB8AC3E}">
        <p14:creationId xmlns:p14="http://schemas.microsoft.com/office/powerpoint/2010/main" val="1617375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2EB82E-A356-4FE9-AEE4-F0EDC54681B6}" type="slidenum">
              <a:rPr lang="en-GB" smtClean="0"/>
              <a:t>3</a:t>
            </a:fld>
            <a:endParaRPr lang="en-GB"/>
          </a:p>
        </p:txBody>
      </p:sp>
    </p:spTree>
    <p:extLst>
      <p:ext uri="{BB962C8B-B14F-4D97-AF65-F5344CB8AC3E}">
        <p14:creationId xmlns:p14="http://schemas.microsoft.com/office/powerpoint/2010/main" val="127444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2EB82E-A356-4FE9-AEE4-F0EDC54681B6}" type="slidenum">
              <a:rPr lang="en-GB" smtClean="0"/>
              <a:t>12</a:t>
            </a:fld>
            <a:endParaRPr lang="en-GB"/>
          </a:p>
        </p:txBody>
      </p:sp>
    </p:spTree>
    <p:extLst>
      <p:ext uri="{BB962C8B-B14F-4D97-AF65-F5344CB8AC3E}">
        <p14:creationId xmlns:p14="http://schemas.microsoft.com/office/powerpoint/2010/main" val="3694565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2EB82E-A356-4FE9-AEE4-F0EDC54681B6}" type="slidenum">
              <a:rPr lang="en-GB" smtClean="0"/>
              <a:t>15</a:t>
            </a:fld>
            <a:endParaRPr lang="en-GB"/>
          </a:p>
        </p:txBody>
      </p:sp>
    </p:spTree>
    <p:extLst>
      <p:ext uri="{BB962C8B-B14F-4D97-AF65-F5344CB8AC3E}">
        <p14:creationId xmlns:p14="http://schemas.microsoft.com/office/powerpoint/2010/main" val="2706453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2EB82E-A356-4FE9-AEE4-F0EDC54681B6}" type="slidenum">
              <a:rPr lang="en-GB" smtClean="0"/>
              <a:t>24</a:t>
            </a:fld>
            <a:endParaRPr lang="en-GB"/>
          </a:p>
        </p:txBody>
      </p:sp>
    </p:spTree>
    <p:extLst>
      <p:ext uri="{BB962C8B-B14F-4D97-AF65-F5344CB8AC3E}">
        <p14:creationId xmlns:p14="http://schemas.microsoft.com/office/powerpoint/2010/main" val="1061357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2EB82E-A356-4FE9-AEE4-F0EDC54681B6}" type="slidenum">
              <a:rPr lang="en-GB" smtClean="0"/>
              <a:t>27</a:t>
            </a:fld>
            <a:endParaRPr lang="en-GB"/>
          </a:p>
        </p:txBody>
      </p:sp>
    </p:spTree>
    <p:extLst>
      <p:ext uri="{BB962C8B-B14F-4D97-AF65-F5344CB8AC3E}">
        <p14:creationId xmlns:p14="http://schemas.microsoft.com/office/powerpoint/2010/main" val="1153042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A9EEB-B28A-B0CE-CCB7-49040C79F18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BF230AE3-CD05-CE2C-A274-28C66A3F466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24F6F6D-2DCE-1C39-BDC0-9541AF23528A}"/>
              </a:ext>
            </a:extLst>
          </p:cNvPr>
          <p:cNvSpPr>
            <a:spLocks noGrp="1"/>
          </p:cNvSpPr>
          <p:nvPr>
            <p:ph type="dt" sz="half" idx="10"/>
          </p:nvPr>
        </p:nvSpPr>
        <p:spPr/>
        <p:txBody>
          <a:bodyPr/>
          <a:lstStyle/>
          <a:p>
            <a:fld id="{46CDBC69-FF9C-4213-A638-7149532CBD19}" type="datetimeFigureOut">
              <a:rPr lang="en-GB" smtClean="0"/>
              <a:t>18/11/2025</a:t>
            </a:fld>
            <a:endParaRPr lang="en-GB"/>
          </a:p>
        </p:txBody>
      </p:sp>
      <p:sp>
        <p:nvSpPr>
          <p:cNvPr id="5" name="Footer Placeholder 4">
            <a:extLst>
              <a:ext uri="{FF2B5EF4-FFF2-40B4-BE49-F238E27FC236}">
                <a16:creationId xmlns:a16="http://schemas.microsoft.com/office/drawing/2014/main" id="{44F3ADC4-E419-17B8-8268-E06B431968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898333-54BE-E3F3-2C75-4EEBD8372D23}"/>
              </a:ext>
            </a:extLst>
          </p:cNvPr>
          <p:cNvSpPr>
            <a:spLocks noGrp="1"/>
          </p:cNvSpPr>
          <p:nvPr>
            <p:ph type="sldNum" sz="quarter" idx="12"/>
          </p:nvPr>
        </p:nvSpPr>
        <p:spPr/>
        <p:txBody>
          <a:bodyPr/>
          <a:lstStyle/>
          <a:p>
            <a:fld id="{5C35BFB2-D974-446F-BC51-71BCFD3D76B2}" type="slidenum">
              <a:rPr lang="en-GB" smtClean="0"/>
              <a:t>‹#›</a:t>
            </a:fld>
            <a:endParaRPr lang="en-GB"/>
          </a:p>
        </p:txBody>
      </p:sp>
    </p:spTree>
    <p:extLst>
      <p:ext uri="{BB962C8B-B14F-4D97-AF65-F5344CB8AC3E}">
        <p14:creationId xmlns:p14="http://schemas.microsoft.com/office/powerpoint/2010/main" val="2318820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E5E64-EDBD-1D52-2A4C-E3AA4C7107A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126B967-5B27-2F68-B20C-CDF6923E67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F75BB8-3F75-39B2-E56C-9C5828E279E8}"/>
              </a:ext>
            </a:extLst>
          </p:cNvPr>
          <p:cNvSpPr>
            <a:spLocks noGrp="1"/>
          </p:cNvSpPr>
          <p:nvPr>
            <p:ph type="dt" sz="half" idx="10"/>
          </p:nvPr>
        </p:nvSpPr>
        <p:spPr/>
        <p:txBody>
          <a:bodyPr/>
          <a:lstStyle/>
          <a:p>
            <a:fld id="{46CDBC69-FF9C-4213-A638-7149532CBD19}" type="datetimeFigureOut">
              <a:rPr lang="en-GB" smtClean="0"/>
              <a:t>18/11/2025</a:t>
            </a:fld>
            <a:endParaRPr lang="en-GB"/>
          </a:p>
        </p:txBody>
      </p:sp>
      <p:sp>
        <p:nvSpPr>
          <p:cNvPr id="5" name="Footer Placeholder 4">
            <a:extLst>
              <a:ext uri="{FF2B5EF4-FFF2-40B4-BE49-F238E27FC236}">
                <a16:creationId xmlns:a16="http://schemas.microsoft.com/office/drawing/2014/main" id="{33D06194-C60A-2F36-5809-F0E39E81EA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840A77-E6B3-ACE0-2975-769542F7F39D}"/>
              </a:ext>
            </a:extLst>
          </p:cNvPr>
          <p:cNvSpPr>
            <a:spLocks noGrp="1"/>
          </p:cNvSpPr>
          <p:nvPr>
            <p:ph type="sldNum" sz="quarter" idx="12"/>
          </p:nvPr>
        </p:nvSpPr>
        <p:spPr/>
        <p:txBody>
          <a:bodyPr/>
          <a:lstStyle/>
          <a:p>
            <a:fld id="{5C35BFB2-D974-446F-BC51-71BCFD3D76B2}" type="slidenum">
              <a:rPr lang="en-GB" smtClean="0"/>
              <a:t>‹#›</a:t>
            </a:fld>
            <a:endParaRPr lang="en-GB"/>
          </a:p>
        </p:txBody>
      </p:sp>
    </p:spTree>
    <p:extLst>
      <p:ext uri="{BB962C8B-B14F-4D97-AF65-F5344CB8AC3E}">
        <p14:creationId xmlns:p14="http://schemas.microsoft.com/office/powerpoint/2010/main" val="3982789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296051-5875-5E66-45B1-78B0785A0E46}"/>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3338FA-7886-39A0-1A6C-A01129C50BD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91F136-30EE-A32A-CE60-25443F11610C}"/>
              </a:ext>
            </a:extLst>
          </p:cNvPr>
          <p:cNvSpPr>
            <a:spLocks noGrp="1"/>
          </p:cNvSpPr>
          <p:nvPr>
            <p:ph type="dt" sz="half" idx="10"/>
          </p:nvPr>
        </p:nvSpPr>
        <p:spPr/>
        <p:txBody>
          <a:bodyPr/>
          <a:lstStyle/>
          <a:p>
            <a:fld id="{46CDBC69-FF9C-4213-A638-7149532CBD19}" type="datetimeFigureOut">
              <a:rPr lang="en-GB" smtClean="0"/>
              <a:t>18/11/2025</a:t>
            </a:fld>
            <a:endParaRPr lang="en-GB"/>
          </a:p>
        </p:txBody>
      </p:sp>
      <p:sp>
        <p:nvSpPr>
          <p:cNvPr id="5" name="Footer Placeholder 4">
            <a:extLst>
              <a:ext uri="{FF2B5EF4-FFF2-40B4-BE49-F238E27FC236}">
                <a16:creationId xmlns:a16="http://schemas.microsoft.com/office/drawing/2014/main" id="{2040E75B-5B62-2D6C-A070-49EEE4E652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C6EE84-CB88-C25B-5B8A-4E94D17AC71F}"/>
              </a:ext>
            </a:extLst>
          </p:cNvPr>
          <p:cNvSpPr>
            <a:spLocks noGrp="1"/>
          </p:cNvSpPr>
          <p:nvPr>
            <p:ph type="sldNum" sz="quarter" idx="12"/>
          </p:nvPr>
        </p:nvSpPr>
        <p:spPr/>
        <p:txBody>
          <a:bodyPr/>
          <a:lstStyle/>
          <a:p>
            <a:fld id="{5C35BFB2-D974-446F-BC51-71BCFD3D76B2}" type="slidenum">
              <a:rPr lang="en-GB" smtClean="0"/>
              <a:t>‹#›</a:t>
            </a:fld>
            <a:endParaRPr lang="en-GB"/>
          </a:p>
        </p:txBody>
      </p:sp>
    </p:spTree>
    <p:extLst>
      <p:ext uri="{BB962C8B-B14F-4D97-AF65-F5344CB8AC3E}">
        <p14:creationId xmlns:p14="http://schemas.microsoft.com/office/powerpoint/2010/main" val="281219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FA18B-D411-FD9D-CD6F-B2632BF3C0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E62208-C9CC-7346-67FC-2A88742E5D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D47B63-ED91-7BE6-57DA-C79E28327366}"/>
              </a:ext>
            </a:extLst>
          </p:cNvPr>
          <p:cNvSpPr>
            <a:spLocks noGrp="1"/>
          </p:cNvSpPr>
          <p:nvPr>
            <p:ph type="dt" sz="half" idx="10"/>
          </p:nvPr>
        </p:nvSpPr>
        <p:spPr/>
        <p:txBody>
          <a:bodyPr/>
          <a:lstStyle/>
          <a:p>
            <a:fld id="{46CDBC69-FF9C-4213-A638-7149532CBD19}" type="datetimeFigureOut">
              <a:rPr lang="en-GB" smtClean="0"/>
              <a:t>18/11/2025</a:t>
            </a:fld>
            <a:endParaRPr lang="en-GB"/>
          </a:p>
        </p:txBody>
      </p:sp>
      <p:sp>
        <p:nvSpPr>
          <p:cNvPr id="5" name="Footer Placeholder 4">
            <a:extLst>
              <a:ext uri="{FF2B5EF4-FFF2-40B4-BE49-F238E27FC236}">
                <a16:creationId xmlns:a16="http://schemas.microsoft.com/office/drawing/2014/main" id="{E612C8F2-1103-BA78-6E9B-124B71C605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E0AEE9-E777-058D-36D0-BB4AE09EEB1B}"/>
              </a:ext>
            </a:extLst>
          </p:cNvPr>
          <p:cNvSpPr>
            <a:spLocks noGrp="1"/>
          </p:cNvSpPr>
          <p:nvPr>
            <p:ph type="sldNum" sz="quarter" idx="12"/>
          </p:nvPr>
        </p:nvSpPr>
        <p:spPr/>
        <p:txBody>
          <a:bodyPr/>
          <a:lstStyle/>
          <a:p>
            <a:fld id="{5C35BFB2-D974-446F-BC51-71BCFD3D76B2}" type="slidenum">
              <a:rPr lang="en-GB" smtClean="0"/>
              <a:t>‹#›</a:t>
            </a:fld>
            <a:endParaRPr lang="en-GB"/>
          </a:p>
        </p:txBody>
      </p:sp>
    </p:spTree>
    <p:extLst>
      <p:ext uri="{BB962C8B-B14F-4D97-AF65-F5344CB8AC3E}">
        <p14:creationId xmlns:p14="http://schemas.microsoft.com/office/powerpoint/2010/main" val="2040861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EB1B3-905A-370F-2C85-0DB72BE2814B}"/>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80DE248-244F-81F8-D140-9AED2C53A43E}"/>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8FAFF9-BF95-9988-C6DD-B4299B68E2BA}"/>
              </a:ext>
            </a:extLst>
          </p:cNvPr>
          <p:cNvSpPr>
            <a:spLocks noGrp="1"/>
          </p:cNvSpPr>
          <p:nvPr>
            <p:ph type="dt" sz="half" idx="10"/>
          </p:nvPr>
        </p:nvSpPr>
        <p:spPr/>
        <p:txBody>
          <a:bodyPr/>
          <a:lstStyle/>
          <a:p>
            <a:fld id="{46CDBC69-FF9C-4213-A638-7149532CBD19}" type="datetimeFigureOut">
              <a:rPr lang="en-GB" smtClean="0"/>
              <a:t>18/11/2025</a:t>
            </a:fld>
            <a:endParaRPr lang="en-GB"/>
          </a:p>
        </p:txBody>
      </p:sp>
      <p:sp>
        <p:nvSpPr>
          <p:cNvPr id="5" name="Footer Placeholder 4">
            <a:extLst>
              <a:ext uri="{FF2B5EF4-FFF2-40B4-BE49-F238E27FC236}">
                <a16:creationId xmlns:a16="http://schemas.microsoft.com/office/drawing/2014/main" id="{902D8B90-0ACD-268C-5DDE-CDACFDF2DB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234246-A711-956A-5F25-7C5C80791F1E}"/>
              </a:ext>
            </a:extLst>
          </p:cNvPr>
          <p:cNvSpPr>
            <a:spLocks noGrp="1"/>
          </p:cNvSpPr>
          <p:nvPr>
            <p:ph type="sldNum" sz="quarter" idx="12"/>
          </p:nvPr>
        </p:nvSpPr>
        <p:spPr/>
        <p:txBody>
          <a:bodyPr/>
          <a:lstStyle/>
          <a:p>
            <a:fld id="{5C35BFB2-D974-446F-BC51-71BCFD3D76B2}" type="slidenum">
              <a:rPr lang="en-GB" smtClean="0"/>
              <a:t>‹#›</a:t>
            </a:fld>
            <a:endParaRPr lang="en-GB"/>
          </a:p>
        </p:txBody>
      </p:sp>
    </p:spTree>
    <p:extLst>
      <p:ext uri="{BB962C8B-B14F-4D97-AF65-F5344CB8AC3E}">
        <p14:creationId xmlns:p14="http://schemas.microsoft.com/office/powerpoint/2010/main" val="3112440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0AE24-84A7-E588-CFBA-B1E0410D27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FE7663-7723-D5BB-E09B-0D005EAB3D3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C49ED66-6AF3-FDB0-3FF0-433C7899167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B2F49A7-0951-59F1-BB2F-6F69C9B96987}"/>
              </a:ext>
            </a:extLst>
          </p:cNvPr>
          <p:cNvSpPr>
            <a:spLocks noGrp="1"/>
          </p:cNvSpPr>
          <p:nvPr>
            <p:ph type="dt" sz="half" idx="10"/>
          </p:nvPr>
        </p:nvSpPr>
        <p:spPr/>
        <p:txBody>
          <a:bodyPr/>
          <a:lstStyle/>
          <a:p>
            <a:fld id="{46CDBC69-FF9C-4213-A638-7149532CBD19}" type="datetimeFigureOut">
              <a:rPr lang="en-GB" smtClean="0"/>
              <a:t>18/11/2025</a:t>
            </a:fld>
            <a:endParaRPr lang="en-GB"/>
          </a:p>
        </p:txBody>
      </p:sp>
      <p:sp>
        <p:nvSpPr>
          <p:cNvPr id="6" name="Footer Placeholder 5">
            <a:extLst>
              <a:ext uri="{FF2B5EF4-FFF2-40B4-BE49-F238E27FC236}">
                <a16:creationId xmlns:a16="http://schemas.microsoft.com/office/drawing/2014/main" id="{7A885695-66B5-3947-E07B-F3F50A7F21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2C3EC6-0290-4C6D-0F25-8A37FFC6B85A}"/>
              </a:ext>
            </a:extLst>
          </p:cNvPr>
          <p:cNvSpPr>
            <a:spLocks noGrp="1"/>
          </p:cNvSpPr>
          <p:nvPr>
            <p:ph type="sldNum" sz="quarter" idx="12"/>
          </p:nvPr>
        </p:nvSpPr>
        <p:spPr/>
        <p:txBody>
          <a:bodyPr/>
          <a:lstStyle/>
          <a:p>
            <a:fld id="{5C35BFB2-D974-446F-BC51-71BCFD3D76B2}" type="slidenum">
              <a:rPr lang="en-GB" smtClean="0"/>
              <a:t>‹#›</a:t>
            </a:fld>
            <a:endParaRPr lang="en-GB"/>
          </a:p>
        </p:txBody>
      </p:sp>
    </p:spTree>
    <p:extLst>
      <p:ext uri="{BB962C8B-B14F-4D97-AF65-F5344CB8AC3E}">
        <p14:creationId xmlns:p14="http://schemas.microsoft.com/office/powerpoint/2010/main" val="2310969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B0C7F-50E1-B508-0EBB-15363681DF39}"/>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53C8418-FA57-9EA1-500A-B6E43F3B461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1308D5B-8ED1-F4B3-9A7A-F129067B09C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063BC0-A340-5D33-B0B5-F8498D6F1B9D}"/>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9967A2E4-2730-033E-3A3F-DE8740A9D98F}"/>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427C48F-AB29-8410-3D36-FB501B82533A}"/>
              </a:ext>
            </a:extLst>
          </p:cNvPr>
          <p:cNvSpPr>
            <a:spLocks noGrp="1"/>
          </p:cNvSpPr>
          <p:nvPr>
            <p:ph type="dt" sz="half" idx="10"/>
          </p:nvPr>
        </p:nvSpPr>
        <p:spPr/>
        <p:txBody>
          <a:bodyPr/>
          <a:lstStyle/>
          <a:p>
            <a:fld id="{46CDBC69-FF9C-4213-A638-7149532CBD19}" type="datetimeFigureOut">
              <a:rPr lang="en-GB" smtClean="0"/>
              <a:t>18/11/2025</a:t>
            </a:fld>
            <a:endParaRPr lang="en-GB"/>
          </a:p>
        </p:txBody>
      </p:sp>
      <p:sp>
        <p:nvSpPr>
          <p:cNvPr id="8" name="Footer Placeholder 7">
            <a:extLst>
              <a:ext uri="{FF2B5EF4-FFF2-40B4-BE49-F238E27FC236}">
                <a16:creationId xmlns:a16="http://schemas.microsoft.com/office/drawing/2014/main" id="{B57161BB-06DE-FC75-BFE3-7E99336258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B987F23-17CB-5127-2CFD-0F821E119592}"/>
              </a:ext>
            </a:extLst>
          </p:cNvPr>
          <p:cNvSpPr>
            <a:spLocks noGrp="1"/>
          </p:cNvSpPr>
          <p:nvPr>
            <p:ph type="sldNum" sz="quarter" idx="12"/>
          </p:nvPr>
        </p:nvSpPr>
        <p:spPr/>
        <p:txBody>
          <a:bodyPr/>
          <a:lstStyle/>
          <a:p>
            <a:fld id="{5C35BFB2-D974-446F-BC51-71BCFD3D76B2}" type="slidenum">
              <a:rPr lang="en-GB" smtClean="0"/>
              <a:t>‹#›</a:t>
            </a:fld>
            <a:endParaRPr lang="en-GB"/>
          </a:p>
        </p:txBody>
      </p:sp>
    </p:spTree>
    <p:extLst>
      <p:ext uri="{BB962C8B-B14F-4D97-AF65-F5344CB8AC3E}">
        <p14:creationId xmlns:p14="http://schemas.microsoft.com/office/powerpoint/2010/main" val="965599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A3C71-A84F-A3E6-899D-FA645F21CB3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106567C-6B2C-C821-FC83-0AAB2BD4783B}"/>
              </a:ext>
            </a:extLst>
          </p:cNvPr>
          <p:cNvSpPr>
            <a:spLocks noGrp="1"/>
          </p:cNvSpPr>
          <p:nvPr>
            <p:ph type="dt" sz="half" idx="10"/>
          </p:nvPr>
        </p:nvSpPr>
        <p:spPr/>
        <p:txBody>
          <a:bodyPr/>
          <a:lstStyle/>
          <a:p>
            <a:fld id="{46CDBC69-FF9C-4213-A638-7149532CBD19}" type="datetimeFigureOut">
              <a:rPr lang="en-GB" smtClean="0"/>
              <a:t>18/11/2025</a:t>
            </a:fld>
            <a:endParaRPr lang="en-GB"/>
          </a:p>
        </p:txBody>
      </p:sp>
      <p:sp>
        <p:nvSpPr>
          <p:cNvPr id="4" name="Footer Placeholder 3">
            <a:extLst>
              <a:ext uri="{FF2B5EF4-FFF2-40B4-BE49-F238E27FC236}">
                <a16:creationId xmlns:a16="http://schemas.microsoft.com/office/drawing/2014/main" id="{8F23EFE0-BC5B-483D-F9A8-08E3A90467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58E8AC-37A7-3DBF-ABEA-1FFCBDEC00AE}"/>
              </a:ext>
            </a:extLst>
          </p:cNvPr>
          <p:cNvSpPr>
            <a:spLocks noGrp="1"/>
          </p:cNvSpPr>
          <p:nvPr>
            <p:ph type="sldNum" sz="quarter" idx="12"/>
          </p:nvPr>
        </p:nvSpPr>
        <p:spPr/>
        <p:txBody>
          <a:bodyPr/>
          <a:lstStyle/>
          <a:p>
            <a:fld id="{5C35BFB2-D974-446F-BC51-71BCFD3D76B2}" type="slidenum">
              <a:rPr lang="en-GB" smtClean="0"/>
              <a:t>‹#›</a:t>
            </a:fld>
            <a:endParaRPr lang="en-GB"/>
          </a:p>
        </p:txBody>
      </p:sp>
    </p:spTree>
    <p:extLst>
      <p:ext uri="{BB962C8B-B14F-4D97-AF65-F5344CB8AC3E}">
        <p14:creationId xmlns:p14="http://schemas.microsoft.com/office/powerpoint/2010/main" val="1784552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23985E-11D5-C3C8-DC77-0A898F54F9FA}"/>
              </a:ext>
            </a:extLst>
          </p:cNvPr>
          <p:cNvSpPr>
            <a:spLocks noGrp="1"/>
          </p:cNvSpPr>
          <p:nvPr>
            <p:ph type="dt" sz="half" idx="10"/>
          </p:nvPr>
        </p:nvSpPr>
        <p:spPr/>
        <p:txBody>
          <a:bodyPr/>
          <a:lstStyle/>
          <a:p>
            <a:fld id="{46CDBC69-FF9C-4213-A638-7149532CBD19}" type="datetimeFigureOut">
              <a:rPr lang="en-GB" smtClean="0"/>
              <a:t>18/11/2025</a:t>
            </a:fld>
            <a:endParaRPr lang="en-GB"/>
          </a:p>
        </p:txBody>
      </p:sp>
      <p:sp>
        <p:nvSpPr>
          <p:cNvPr id="3" name="Footer Placeholder 2">
            <a:extLst>
              <a:ext uri="{FF2B5EF4-FFF2-40B4-BE49-F238E27FC236}">
                <a16:creationId xmlns:a16="http://schemas.microsoft.com/office/drawing/2014/main" id="{629FAD62-1942-813D-9EFA-F59F69B04D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662C00F-9059-7C99-330F-6057061C1CE6}"/>
              </a:ext>
            </a:extLst>
          </p:cNvPr>
          <p:cNvSpPr>
            <a:spLocks noGrp="1"/>
          </p:cNvSpPr>
          <p:nvPr>
            <p:ph type="sldNum" sz="quarter" idx="12"/>
          </p:nvPr>
        </p:nvSpPr>
        <p:spPr/>
        <p:txBody>
          <a:bodyPr/>
          <a:lstStyle/>
          <a:p>
            <a:fld id="{5C35BFB2-D974-446F-BC51-71BCFD3D76B2}" type="slidenum">
              <a:rPr lang="en-GB" smtClean="0"/>
              <a:t>‹#›</a:t>
            </a:fld>
            <a:endParaRPr lang="en-GB"/>
          </a:p>
        </p:txBody>
      </p:sp>
    </p:spTree>
    <p:extLst>
      <p:ext uri="{BB962C8B-B14F-4D97-AF65-F5344CB8AC3E}">
        <p14:creationId xmlns:p14="http://schemas.microsoft.com/office/powerpoint/2010/main" val="3144672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DA048-58C1-3FCD-430C-EB1AA630AA9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EB4A7B9-4333-EC52-0CD1-0CEBDDFFB0F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192F148-51BE-AC2C-F65A-CD01518126F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F1BD73B-B68D-9D7A-F232-6977CF8A259B}"/>
              </a:ext>
            </a:extLst>
          </p:cNvPr>
          <p:cNvSpPr>
            <a:spLocks noGrp="1"/>
          </p:cNvSpPr>
          <p:nvPr>
            <p:ph type="dt" sz="half" idx="10"/>
          </p:nvPr>
        </p:nvSpPr>
        <p:spPr/>
        <p:txBody>
          <a:bodyPr/>
          <a:lstStyle/>
          <a:p>
            <a:fld id="{46CDBC69-FF9C-4213-A638-7149532CBD19}" type="datetimeFigureOut">
              <a:rPr lang="en-GB" smtClean="0"/>
              <a:t>18/11/2025</a:t>
            </a:fld>
            <a:endParaRPr lang="en-GB"/>
          </a:p>
        </p:txBody>
      </p:sp>
      <p:sp>
        <p:nvSpPr>
          <p:cNvPr id="6" name="Footer Placeholder 5">
            <a:extLst>
              <a:ext uri="{FF2B5EF4-FFF2-40B4-BE49-F238E27FC236}">
                <a16:creationId xmlns:a16="http://schemas.microsoft.com/office/drawing/2014/main" id="{69D5AB53-BADF-9F37-D294-3D11678DACC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1C583A-9375-FD1C-0C25-C5A628513FB9}"/>
              </a:ext>
            </a:extLst>
          </p:cNvPr>
          <p:cNvSpPr>
            <a:spLocks noGrp="1"/>
          </p:cNvSpPr>
          <p:nvPr>
            <p:ph type="sldNum" sz="quarter" idx="12"/>
          </p:nvPr>
        </p:nvSpPr>
        <p:spPr/>
        <p:txBody>
          <a:bodyPr/>
          <a:lstStyle/>
          <a:p>
            <a:fld id="{5C35BFB2-D974-446F-BC51-71BCFD3D76B2}" type="slidenum">
              <a:rPr lang="en-GB" smtClean="0"/>
              <a:t>‹#›</a:t>
            </a:fld>
            <a:endParaRPr lang="en-GB"/>
          </a:p>
        </p:txBody>
      </p:sp>
    </p:spTree>
    <p:extLst>
      <p:ext uri="{BB962C8B-B14F-4D97-AF65-F5344CB8AC3E}">
        <p14:creationId xmlns:p14="http://schemas.microsoft.com/office/powerpoint/2010/main" val="1889844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2276-5615-D42D-1514-874FD98583D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71825DC-2004-5DC9-F972-42D1C7E6F99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5415A78A-A3B7-BE85-8E94-04EBAD213FE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A4A0E29-96D5-7AA7-8EA6-CB4548444F2E}"/>
              </a:ext>
            </a:extLst>
          </p:cNvPr>
          <p:cNvSpPr>
            <a:spLocks noGrp="1"/>
          </p:cNvSpPr>
          <p:nvPr>
            <p:ph type="dt" sz="half" idx="10"/>
          </p:nvPr>
        </p:nvSpPr>
        <p:spPr/>
        <p:txBody>
          <a:bodyPr/>
          <a:lstStyle/>
          <a:p>
            <a:fld id="{46CDBC69-FF9C-4213-A638-7149532CBD19}" type="datetimeFigureOut">
              <a:rPr lang="en-GB" smtClean="0"/>
              <a:t>18/11/2025</a:t>
            </a:fld>
            <a:endParaRPr lang="en-GB"/>
          </a:p>
        </p:txBody>
      </p:sp>
      <p:sp>
        <p:nvSpPr>
          <p:cNvPr id="6" name="Footer Placeholder 5">
            <a:extLst>
              <a:ext uri="{FF2B5EF4-FFF2-40B4-BE49-F238E27FC236}">
                <a16:creationId xmlns:a16="http://schemas.microsoft.com/office/drawing/2014/main" id="{08B999BF-500C-7A58-333E-009CD0A277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32ED7D-A7D8-9410-E173-0D0E383F3377}"/>
              </a:ext>
            </a:extLst>
          </p:cNvPr>
          <p:cNvSpPr>
            <a:spLocks noGrp="1"/>
          </p:cNvSpPr>
          <p:nvPr>
            <p:ph type="sldNum" sz="quarter" idx="12"/>
          </p:nvPr>
        </p:nvSpPr>
        <p:spPr/>
        <p:txBody>
          <a:bodyPr/>
          <a:lstStyle/>
          <a:p>
            <a:fld id="{5C35BFB2-D974-446F-BC51-71BCFD3D76B2}" type="slidenum">
              <a:rPr lang="en-GB" smtClean="0"/>
              <a:t>‹#›</a:t>
            </a:fld>
            <a:endParaRPr lang="en-GB"/>
          </a:p>
        </p:txBody>
      </p:sp>
    </p:spTree>
    <p:extLst>
      <p:ext uri="{BB962C8B-B14F-4D97-AF65-F5344CB8AC3E}">
        <p14:creationId xmlns:p14="http://schemas.microsoft.com/office/powerpoint/2010/main" val="433180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C69FCE-C99A-586C-A638-EE84974A844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AA13AF-248A-E859-CF9A-1BB59CBC2A4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D58416F-E0E8-F5D5-1BD9-A6D83CA03D2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46CDBC69-FF9C-4213-A638-7149532CBD19}" type="datetimeFigureOut">
              <a:rPr lang="en-GB" smtClean="0"/>
              <a:t>18/11/2025</a:t>
            </a:fld>
            <a:endParaRPr lang="en-GB"/>
          </a:p>
        </p:txBody>
      </p:sp>
      <p:sp>
        <p:nvSpPr>
          <p:cNvPr id="5" name="Footer Placeholder 4">
            <a:extLst>
              <a:ext uri="{FF2B5EF4-FFF2-40B4-BE49-F238E27FC236}">
                <a16:creationId xmlns:a16="http://schemas.microsoft.com/office/drawing/2014/main" id="{584423FC-2964-AE87-0C17-4A9A566803C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065B3BA-5A82-3BA3-FE3B-CC83FF99FF5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5C35BFB2-D974-446F-BC51-71BCFD3D76B2}" type="slidenum">
              <a:rPr lang="en-GB" smtClean="0"/>
              <a:t>‹#›</a:t>
            </a:fld>
            <a:endParaRPr lang="en-GB"/>
          </a:p>
        </p:txBody>
      </p:sp>
    </p:spTree>
    <p:extLst>
      <p:ext uri="{BB962C8B-B14F-4D97-AF65-F5344CB8AC3E}">
        <p14:creationId xmlns:p14="http://schemas.microsoft.com/office/powerpoint/2010/main" val="1514874635"/>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pxhere.com/th/photo/1172973"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Commiphora"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3.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hyperlink" Target="https://pixabay.com/photos/wheat-field-wheat-cereals-grain-64096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insectimages.org/browse/detail.cfm?imgnum=5400841" TargetMode="External"/><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hyperlink" Target="https://creativecommons.org/licenses/by-nc/3.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 Target="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forest with many trees&#10;&#10;AI-generated content may be incorrect.">
            <a:extLst>
              <a:ext uri="{FF2B5EF4-FFF2-40B4-BE49-F238E27FC236}">
                <a16:creationId xmlns:a16="http://schemas.microsoft.com/office/drawing/2014/main" id="{E7E5E68F-A674-C96B-8ADB-0483E292DCC4}"/>
              </a:ext>
            </a:extLst>
          </p:cNvPr>
          <p:cNvPicPr>
            <a:picLocks noChangeAspect="1"/>
          </p:cNvPicPr>
          <p:nvPr/>
        </p:nvPicPr>
        <p:blipFill>
          <a:blip r:embed="rId2">
            <a:alphaModFix amt="4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5758" r="5241" b="-1"/>
          <a:stretch>
            <a:fillRect/>
          </a:stretch>
        </p:blipFill>
        <p:spPr>
          <a:xfrm>
            <a:off x="20" y="10"/>
            <a:ext cx="9143980" cy="6857990"/>
          </a:xfrm>
          <a:prstGeom prst="rect">
            <a:avLst/>
          </a:prstGeom>
        </p:spPr>
      </p:pic>
      <p:sp>
        <p:nvSpPr>
          <p:cNvPr id="2" name="Title 1"/>
          <p:cNvSpPr>
            <a:spLocks noGrp="1"/>
          </p:cNvSpPr>
          <p:nvPr>
            <p:ph type="ctrTitle"/>
          </p:nvPr>
        </p:nvSpPr>
        <p:spPr>
          <a:xfrm>
            <a:off x="723900" y="965200"/>
            <a:ext cx="7696200" cy="3564869"/>
          </a:xfrm>
        </p:spPr>
        <p:txBody>
          <a:bodyPr>
            <a:normAutofit/>
          </a:bodyPr>
          <a:lstStyle/>
          <a:p>
            <a:pPr algn="l"/>
            <a:r>
              <a:rPr lang="en-GB" sz="8500">
                <a:ln w="22225">
                  <a:solidFill>
                    <a:schemeClr val="tx1"/>
                  </a:solidFill>
                  <a:miter lim="800000"/>
                </a:ln>
                <a:noFill/>
              </a:rPr>
              <a:t>Advent Calendar</a:t>
            </a:r>
            <a:br>
              <a:rPr lang="en-GB" sz="8500">
                <a:ln w="22225">
                  <a:solidFill>
                    <a:schemeClr val="tx1"/>
                  </a:solidFill>
                  <a:miter lim="800000"/>
                </a:ln>
                <a:noFill/>
              </a:rPr>
            </a:br>
            <a:r>
              <a:rPr lang="en-GB" sz="8500">
                <a:ln w="22225">
                  <a:solidFill>
                    <a:schemeClr val="tx1"/>
                  </a:solidFill>
                  <a:miter lim="800000"/>
                </a:ln>
                <a:noFill/>
              </a:rPr>
              <a:t>2025</a:t>
            </a:r>
          </a:p>
        </p:txBody>
      </p:sp>
      <p:sp>
        <p:nvSpPr>
          <p:cNvPr id="3" name="Subtitle 2"/>
          <p:cNvSpPr>
            <a:spLocks noGrp="1"/>
          </p:cNvSpPr>
          <p:nvPr>
            <p:ph type="subTitle" idx="1"/>
          </p:nvPr>
        </p:nvSpPr>
        <p:spPr>
          <a:xfrm>
            <a:off x="723900" y="4572002"/>
            <a:ext cx="7696200" cy="1202995"/>
          </a:xfrm>
        </p:spPr>
        <p:txBody>
          <a:bodyPr>
            <a:normAutofit/>
          </a:bodyPr>
          <a:lstStyle/>
          <a:p>
            <a:pPr algn="l"/>
            <a:r>
              <a:rPr lang="en-GB" sz="2800"/>
              <a:t>Trees of the Bible</a:t>
            </a:r>
          </a:p>
        </p:txBody>
      </p:sp>
    </p:spTree>
    <p:extLst>
      <p:ext uri="{BB962C8B-B14F-4D97-AF65-F5344CB8AC3E}">
        <p14:creationId xmlns:p14="http://schemas.microsoft.com/office/powerpoint/2010/main" val="2698482976"/>
      </p:ext>
    </p:extLst>
  </p:cSld>
  <p:clrMapOvr>
    <a:overrideClrMapping bg1="dk1" tx1="lt1" bg2="dk2" tx2="lt2" accent1="accent1" accent2="accent2" accent3="accent3" accent4="accent4" accent5="accent5" accent6="accent6" hlink="hlink" folHlink="folHlink"/>
  </p:clrMapOvr>
  <p:transition spd="slow" advClick="0" advTm="1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038433"/>
            <a:ext cx="7467600" cy="432048"/>
          </a:xfrm>
        </p:spPr>
        <p:txBody>
          <a:bodyPr>
            <a:normAutofit/>
          </a:bodyPr>
          <a:lstStyle/>
          <a:p>
            <a:r>
              <a:rPr lang="en-GB" sz="2000" b="1" dirty="0">
                <a:solidFill>
                  <a:srgbClr val="FF0000"/>
                </a:solidFill>
                <a:hlinkClick r:id="rId2" action="ppaction://hlinksldjump">
                  <a:extLst>
                    <a:ext uri="{A12FA001-AC4F-418D-AE19-62706E023703}">
                      <ahyp:hlinkClr xmlns:ahyp="http://schemas.microsoft.com/office/drawing/2018/hyperlinkcolor" val="tx"/>
                    </a:ext>
                  </a:extLst>
                </a:hlinkClick>
              </a:rPr>
              <a:t>Back to grid</a:t>
            </a:r>
          </a:p>
        </p:txBody>
      </p:sp>
      <p:sp>
        <p:nvSpPr>
          <p:cNvPr id="4" name="Content Placeholder 3">
            <a:extLst>
              <a:ext uri="{FF2B5EF4-FFF2-40B4-BE49-F238E27FC236}">
                <a16:creationId xmlns:a16="http://schemas.microsoft.com/office/drawing/2014/main" id="{5BB866BF-FADB-34B1-B695-010EA0C4FD6C}"/>
              </a:ext>
            </a:extLst>
          </p:cNvPr>
          <p:cNvSpPr>
            <a:spLocks noGrp="1"/>
          </p:cNvSpPr>
          <p:nvPr>
            <p:ph idx="1"/>
          </p:nvPr>
        </p:nvSpPr>
        <p:spPr>
          <a:xfrm>
            <a:off x="524938" y="2159058"/>
            <a:ext cx="4191078" cy="3718213"/>
          </a:xfrm>
        </p:spPr>
        <p:txBody>
          <a:bodyPr>
            <a:normAutofit/>
          </a:bodyPr>
          <a:lstStyle/>
          <a:p>
            <a:pPr marL="0" indent="0">
              <a:buNone/>
            </a:pPr>
            <a:r>
              <a:rPr lang="en-GB" dirty="0">
                <a:solidFill>
                  <a:schemeClr val="tx1">
                    <a:lumMod val="75000"/>
                  </a:schemeClr>
                </a:solidFill>
              </a:rPr>
              <a:t>The myrtle tree is often associated with beauty and the blessings of God. Thriving in arid conditions, it symbolises God’s promise to restore and revitalise His People and their land.  Its modest stature emphasises humility whilst its inclusion in prophetic visions indicates the hope of God’s Promise.  Its evergreen nature signifies enduring peace and God’s favour.</a:t>
            </a:r>
          </a:p>
        </p:txBody>
      </p:sp>
      <p:sp>
        <p:nvSpPr>
          <p:cNvPr id="3" name="TextBox 2">
            <a:extLst>
              <a:ext uri="{FF2B5EF4-FFF2-40B4-BE49-F238E27FC236}">
                <a16:creationId xmlns:a16="http://schemas.microsoft.com/office/drawing/2014/main" id="{29BA2060-7009-DFAF-F24A-5C6CE8346509}"/>
              </a:ext>
            </a:extLst>
          </p:cNvPr>
          <p:cNvSpPr txBox="1"/>
          <p:nvPr/>
        </p:nvSpPr>
        <p:spPr>
          <a:xfrm>
            <a:off x="395536" y="394664"/>
            <a:ext cx="8424936" cy="1692771"/>
          </a:xfrm>
          <a:prstGeom prst="rect">
            <a:avLst/>
          </a:prstGeom>
          <a:noFill/>
        </p:spPr>
        <p:txBody>
          <a:bodyPr wrap="square" rtlCol="0">
            <a:spAutoFit/>
          </a:bodyPr>
          <a:lstStyle/>
          <a:p>
            <a:r>
              <a:rPr lang="en-GB" sz="4000" dirty="0"/>
              <a:t>Myrtle</a:t>
            </a:r>
          </a:p>
          <a:p>
            <a:r>
              <a:rPr lang="en-GB" sz="3200" dirty="0"/>
              <a:t>Isaiah 41: 19, 55:13; Zechariah 1:8-11; Nehemiah 8:15</a:t>
            </a:r>
          </a:p>
        </p:txBody>
      </p:sp>
      <p:pic>
        <p:nvPicPr>
          <p:cNvPr id="5122" name="Picture 2" descr="Common myrtle – a fragrant flower shrub with edible berries, landscaping">
            <a:extLst>
              <a:ext uri="{FF2B5EF4-FFF2-40B4-BE49-F238E27FC236}">
                <a16:creationId xmlns:a16="http://schemas.microsoft.com/office/drawing/2014/main" id="{152B134E-7EC3-E150-0C2B-081B6C7E0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3734" y="2370609"/>
            <a:ext cx="3611894" cy="2708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424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6093296"/>
            <a:ext cx="1855042" cy="528010"/>
          </a:xfrm>
        </p:spPr>
        <p:txBody>
          <a:bodyPr>
            <a:normAutofit/>
          </a:bodyPr>
          <a:lstStyle/>
          <a:p>
            <a:r>
              <a:rPr lang="en-GB" sz="2000" b="1" dirty="0">
                <a:hlinkClick r:id="rId2" action="ppaction://hlinksldjump"/>
              </a:rPr>
              <a:t>Back to grid</a:t>
            </a:r>
          </a:p>
        </p:txBody>
      </p:sp>
      <p:sp>
        <p:nvSpPr>
          <p:cNvPr id="5" name="Content Placeholder 4">
            <a:extLst>
              <a:ext uri="{FF2B5EF4-FFF2-40B4-BE49-F238E27FC236}">
                <a16:creationId xmlns:a16="http://schemas.microsoft.com/office/drawing/2014/main" id="{82228763-DC1E-21FD-3AF9-381044DA99DA}"/>
              </a:ext>
            </a:extLst>
          </p:cNvPr>
          <p:cNvSpPr>
            <a:spLocks noGrp="1"/>
          </p:cNvSpPr>
          <p:nvPr>
            <p:ph idx="1"/>
          </p:nvPr>
        </p:nvSpPr>
        <p:spPr>
          <a:xfrm>
            <a:off x="467544" y="1801522"/>
            <a:ext cx="3816425" cy="3859725"/>
          </a:xfrm>
        </p:spPr>
        <p:txBody>
          <a:bodyPr>
            <a:noAutofit/>
          </a:bodyPr>
          <a:lstStyle/>
          <a:p>
            <a:pPr marL="0" indent="0">
              <a:buNone/>
            </a:pPr>
            <a:r>
              <a:rPr lang="en-GB" sz="1900" dirty="0">
                <a:solidFill>
                  <a:srgbClr val="0070C0"/>
                </a:solidFill>
              </a:rPr>
              <a:t>Cypress trees belong to the genus </a:t>
            </a:r>
            <a:r>
              <a:rPr lang="en-GB" sz="1900" i="1" dirty="0">
                <a:solidFill>
                  <a:srgbClr val="0070C0"/>
                </a:solidFill>
              </a:rPr>
              <a:t>Cupressus</a:t>
            </a:r>
            <a:r>
              <a:rPr lang="en-GB" sz="1900" dirty="0">
                <a:solidFill>
                  <a:srgbClr val="0070C0"/>
                </a:solidFill>
              </a:rPr>
              <a:t>, and are known for their longevity, unique adaptations, and </a:t>
            </a:r>
            <a:br>
              <a:rPr lang="en-GB" sz="1900" dirty="0">
                <a:solidFill>
                  <a:srgbClr val="0070C0"/>
                </a:solidFill>
              </a:rPr>
            </a:br>
            <a:r>
              <a:rPr lang="en-GB" sz="1900" dirty="0">
                <a:solidFill>
                  <a:srgbClr val="0070C0"/>
                </a:solidFill>
              </a:rPr>
              <a:t>ecological importance, with some species living over 1,000 years.  In Greek mythology it emerged as a symbol of mourning, sadness and loss, and thus became one of the symbols of Hades.  Consequently, it has been planted in cemeteries since the classical era.</a:t>
            </a:r>
          </a:p>
          <a:p>
            <a:pPr marL="0" indent="0">
              <a:buNone/>
            </a:pPr>
            <a:r>
              <a:rPr lang="en-GB" sz="1900" dirty="0">
                <a:solidFill>
                  <a:srgbClr val="0070C0"/>
                </a:solidFill>
              </a:rPr>
              <a:t>In the Bible it symbolises strength, endurance and eternal life</a:t>
            </a:r>
          </a:p>
        </p:txBody>
      </p:sp>
      <p:sp>
        <p:nvSpPr>
          <p:cNvPr id="4" name="TextBox 3">
            <a:extLst>
              <a:ext uri="{FF2B5EF4-FFF2-40B4-BE49-F238E27FC236}">
                <a16:creationId xmlns:a16="http://schemas.microsoft.com/office/drawing/2014/main" id="{86A24AC5-8021-8090-E6B6-BB8C449E00D5}"/>
              </a:ext>
            </a:extLst>
          </p:cNvPr>
          <p:cNvSpPr txBox="1"/>
          <p:nvPr/>
        </p:nvSpPr>
        <p:spPr>
          <a:xfrm>
            <a:off x="323528" y="116632"/>
            <a:ext cx="5976664" cy="1015663"/>
          </a:xfrm>
          <a:prstGeom prst="rect">
            <a:avLst/>
          </a:prstGeom>
          <a:noFill/>
        </p:spPr>
        <p:txBody>
          <a:bodyPr wrap="square" rtlCol="0">
            <a:spAutoFit/>
          </a:bodyPr>
          <a:lstStyle/>
          <a:p>
            <a:r>
              <a:rPr lang="en-GB" sz="4000" dirty="0">
                <a:solidFill>
                  <a:srgbClr val="FFFF00"/>
                </a:solidFill>
              </a:rPr>
              <a:t>Cypress </a:t>
            </a:r>
          </a:p>
          <a:p>
            <a:r>
              <a:rPr lang="en-GB" sz="2000" dirty="0">
                <a:solidFill>
                  <a:srgbClr val="FFFF00"/>
                </a:solidFill>
              </a:rPr>
              <a:t>Isaiah 44:14</a:t>
            </a:r>
          </a:p>
        </p:txBody>
      </p:sp>
      <p:pic>
        <p:nvPicPr>
          <p:cNvPr id="6146" name="Picture 2" descr="Cypress Tree Images">
            <a:extLst>
              <a:ext uri="{FF2B5EF4-FFF2-40B4-BE49-F238E27FC236}">
                <a16:creationId xmlns:a16="http://schemas.microsoft.com/office/drawing/2014/main" id="{2EBAC37F-3953-20B3-D658-BFEB6FE9C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825729"/>
            <a:ext cx="3954789" cy="230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069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7564324-1EB0-C061-9DC3-39D5FF2B57E6}"/>
              </a:ext>
            </a:extLst>
          </p:cNvPr>
          <p:cNvSpPr txBox="1">
            <a:spLocks/>
          </p:cNvSpPr>
          <p:nvPr/>
        </p:nvSpPr>
        <p:spPr>
          <a:xfrm>
            <a:off x="424947" y="6093296"/>
            <a:ext cx="1855042" cy="528010"/>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b="1" dirty="0">
                <a:solidFill>
                  <a:schemeClr val="tx2">
                    <a:lumMod val="50000"/>
                    <a:lumOff val="50000"/>
                  </a:schemeClr>
                </a:solidFill>
                <a:hlinkClick r:id="rId3" action="ppaction://hlinksldjump">
                  <a:extLst>
                    <a:ext uri="{A12FA001-AC4F-418D-AE19-62706E023703}">
                      <ahyp:hlinkClr xmlns:ahyp="http://schemas.microsoft.com/office/drawing/2018/hyperlinkcolor" val="tx"/>
                    </a:ext>
                  </a:extLst>
                </a:hlinkClick>
              </a:rPr>
              <a:t>Back to grid</a:t>
            </a:r>
          </a:p>
        </p:txBody>
      </p:sp>
      <p:sp>
        <p:nvSpPr>
          <p:cNvPr id="9" name="TextBox 8">
            <a:extLst>
              <a:ext uri="{FF2B5EF4-FFF2-40B4-BE49-F238E27FC236}">
                <a16:creationId xmlns:a16="http://schemas.microsoft.com/office/drawing/2014/main" id="{976D4E98-672D-D2CD-4D0A-4CAE394625CE}"/>
              </a:ext>
            </a:extLst>
          </p:cNvPr>
          <p:cNvSpPr txBox="1"/>
          <p:nvPr/>
        </p:nvSpPr>
        <p:spPr>
          <a:xfrm>
            <a:off x="510433" y="267096"/>
            <a:ext cx="4608512" cy="1200329"/>
          </a:xfrm>
          <a:prstGeom prst="rect">
            <a:avLst/>
          </a:prstGeom>
          <a:noFill/>
        </p:spPr>
        <p:txBody>
          <a:bodyPr wrap="square" rtlCol="0">
            <a:spAutoFit/>
          </a:bodyPr>
          <a:lstStyle/>
          <a:p>
            <a:r>
              <a:rPr lang="en-GB" sz="4000" dirty="0"/>
              <a:t>Acacia</a:t>
            </a:r>
          </a:p>
          <a:p>
            <a:r>
              <a:rPr lang="en-GB" sz="3200" dirty="0"/>
              <a:t>Exodus 25:10</a:t>
            </a:r>
          </a:p>
        </p:txBody>
      </p:sp>
      <p:sp>
        <p:nvSpPr>
          <p:cNvPr id="11" name="Subtitle 10">
            <a:extLst>
              <a:ext uri="{FF2B5EF4-FFF2-40B4-BE49-F238E27FC236}">
                <a16:creationId xmlns:a16="http://schemas.microsoft.com/office/drawing/2014/main" id="{5B88AFE4-9E9A-C8D3-9CBB-5BCE08DD855E}"/>
              </a:ext>
            </a:extLst>
          </p:cNvPr>
          <p:cNvSpPr>
            <a:spLocks noGrp="1"/>
          </p:cNvSpPr>
          <p:nvPr>
            <p:ph type="subTitle" idx="1"/>
          </p:nvPr>
        </p:nvSpPr>
        <p:spPr>
          <a:xfrm>
            <a:off x="424948" y="1467424"/>
            <a:ext cx="4219060" cy="4769887"/>
          </a:xfrm>
        </p:spPr>
        <p:txBody>
          <a:bodyPr>
            <a:noAutofit/>
          </a:bodyPr>
          <a:lstStyle/>
          <a:p>
            <a:pPr algn="l"/>
            <a:r>
              <a:rPr lang="en-GB" sz="1900" dirty="0">
                <a:solidFill>
                  <a:schemeClr val="tx2">
                    <a:lumMod val="50000"/>
                    <a:lumOff val="50000"/>
                  </a:schemeClr>
                </a:solidFill>
              </a:rPr>
              <a:t>The Acacia Tree holds significant biblical importance, symbolising strength, resilience and the divine presence of God, particularly in the construction of sacred objects.  In the Authorised Version God instructed that an ark should be made  of ‘shittim wood’ to hold the testimony or covenant that He would give to the Children of Israel, and where He would meet Moses.  The Revised Standard Version translates the Hebrew as acacia wood.  The design specification of the ark is very detailed, both in terms of materials and dimensions, and how it would all fit together.  You could build a replica today from the instructions.  The first ‘flat-pack’?</a:t>
            </a:r>
          </a:p>
        </p:txBody>
      </p:sp>
      <p:pic>
        <p:nvPicPr>
          <p:cNvPr id="1028" name="Picture 4" descr="Exodus 25 - BiblePlaces.com">
            <a:extLst>
              <a:ext uri="{FF2B5EF4-FFF2-40B4-BE49-F238E27FC236}">
                <a16:creationId xmlns:a16="http://schemas.microsoft.com/office/drawing/2014/main" id="{F8964D1B-DEF6-7460-FCE6-1AC510CD0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831" y="1628800"/>
            <a:ext cx="3789895"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511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EE10E9C-3E56-24B2-1E24-60051ADEDF24}"/>
              </a:ext>
            </a:extLst>
          </p:cNvPr>
          <p:cNvSpPr txBox="1">
            <a:spLocks/>
          </p:cNvSpPr>
          <p:nvPr/>
        </p:nvSpPr>
        <p:spPr>
          <a:xfrm>
            <a:off x="265921" y="5877272"/>
            <a:ext cx="1855042" cy="528010"/>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b="1" dirty="0">
                <a:solidFill>
                  <a:schemeClr val="bg1"/>
                </a:solidFill>
                <a:hlinkClick r:id="rId2" action="ppaction://hlinksldjump">
                  <a:extLst>
                    <a:ext uri="{A12FA001-AC4F-418D-AE19-62706E023703}">
                      <ahyp:hlinkClr xmlns:ahyp="http://schemas.microsoft.com/office/drawing/2018/hyperlinkcolor" val="tx"/>
                    </a:ext>
                  </a:extLst>
                </a:hlinkClick>
              </a:rPr>
              <a:t>Back to grid</a:t>
            </a:r>
          </a:p>
        </p:txBody>
      </p:sp>
      <p:sp>
        <p:nvSpPr>
          <p:cNvPr id="5" name="Title 4">
            <a:extLst>
              <a:ext uri="{FF2B5EF4-FFF2-40B4-BE49-F238E27FC236}">
                <a16:creationId xmlns:a16="http://schemas.microsoft.com/office/drawing/2014/main" id="{4F50AB5A-BA9C-6423-C755-D4AA87C07E88}"/>
              </a:ext>
            </a:extLst>
          </p:cNvPr>
          <p:cNvSpPr>
            <a:spLocks noGrp="1"/>
          </p:cNvSpPr>
          <p:nvPr>
            <p:ph type="title"/>
          </p:nvPr>
        </p:nvSpPr>
        <p:spPr>
          <a:xfrm>
            <a:off x="424947" y="237825"/>
            <a:ext cx="8079581" cy="1057259"/>
          </a:xfrm>
        </p:spPr>
        <p:txBody>
          <a:bodyPr>
            <a:noAutofit/>
          </a:bodyPr>
          <a:lstStyle/>
          <a:p>
            <a:r>
              <a:rPr lang="en-GB" sz="4000" dirty="0"/>
              <a:t>Pistachio</a:t>
            </a:r>
            <a:br>
              <a:rPr lang="en-GB" sz="4000" dirty="0"/>
            </a:br>
            <a:r>
              <a:rPr lang="en-GB" sz="3200" dirty="0"/>
              <a:t>Genesis 43:11; Song of Solomon 6:11</a:t>
            </a:r>
            <a:endParaRPr lang="en-GB" sz="4000" dirty="0"/>
          </a:p>
        </p:txBody>
      </p:sp>
      <p:sp>
        <p:nvSpPr>
          <p:cNvPr id="6" name="Content Placeholder 5">
            <a:extLst>
              <a:ext uri="{FF2B5EF4-FFF2-40B4-BE49-F238E27FC236}">
                <a16:creationId xmlns:a16="http://schemas.microsoft.com/office/drawing/2014/main" id="{415BCCDC-4710-E295-960E-334CB388B8BE}"/>
              </a:ext>
            </a:extLst>
          </p:cNvPr>
          <p:cNvSpPr>
            <a:spLocks noGrp="1"/>
          </p:cNvSpPr>
          <p:nvPr>
            <p:ph idx="1"/>
          </p:nvPr>
        </p:nvSpPr>
        <p:spPr>
          <a:xfrm>
            <a:off x="416631" y="1628800"/>
            <a:ext cx="4371393" cy="4150140"/>
          </a:xfrm>
        </p:spPr>
        <p:txBody>
          <a:bodyPr>
            <a:noAutofit/>
          </a:bodyPr>
          <a:lstStyle/>
          <a:p>
            <a:pPr marL="0" indent="0">
              <a:buNone/>
            </a:pPr>
            <a:r>
              <a:rPr lang="en-GB" sz="1900" dirty="0"/>
              <a:t>Pistachios are mentioned in the Bible in Genesis, although some translations simply refer to them as ‘nuts’.  They are listed among the choice products of the land of Canaan, highlighting their value and significance in ancient agricultural society. Their mention, though brief, shows both the material blessings of Canaan</a:t>
            </a:r>
            <a:br>
              <a:rPr lang="en-GB" sz="1900" dirty="0"/>
            </a:br>
            <a:r>
              <a:rPr lang="en-GB" sz="1900" dirty="0"/>
              <a:t>and the importance of agricultural </a:t>
            </a:r>
            <a:br>
              <a:rPr lang="en-GB" sz="1900" dirty="0"/>
            </a:br>
            <a:r>
              <a:rPr lang="en-GB" sz="1900" dirty="0"/>
              <a:t>products in trade and diplomacy during biblical times, probably before the advent of coinage. </a:t>
            </a:r>
            <a:br>
              <a:rPr lang="en-GB" sz="1900" dirty="0"/>
            </a:br>
            <a:r>
              <a:rPr lang="en-GB" sz="1900" dirty="0"/>
              <a:t>Today, pistachios continue to be a valued crop, reminding us of their rich</a:t>
            </a:r>
            <a:br>
              <a:rPr lang="en-GB" sz="1900" dirty="0"/>
            </a:br>
            <a:r>
              <a:rPr lang="en-GB" sz="1900" dirty="0"/>
              <a:t>historical and cultural heritage.</a:t>
            </a:r>
          </a:p>
        </p:txBody>
      </p:sp>
      <p:pic>
        <p:nvPicPr>
          <p:cNvPr id="2" name="Picture 2" descr="Torminalis glaberrima (Gand.) Sennikov &amp; Kurtto | Plants of the World ...">
            <a:extLst>
              <a:ext uri="{FF2B5EF4-FFF2-40B4-BE49-F238E27FC236}">
                <a16:creationId xmlns:a16="http://schemas.microsoft.com/office/drawing/2014/main" id="{A37F502A-2FEB-6349-3B6A-F887D7D6ED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798870"/>
            <a:ext cx="313372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2912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273518-9C62-7F0C-490A-BD58F6D737CF}"/>
              </a:ext>
            </a:extLst>
          </p:cNvPr>
          <p:cNvSpPr txBox="1">
            <a:spLocks/>
          </p:cNvSpPr>
          <p:nvPr/>
        </p:nvSpPr>
        <p:spPr>
          <a:xfrm>
            <a:off x="424947" y="6093296"/>
            <a:ext cx="1855042" cy="528010"/>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b="1" dirty="0">
                <a:solidFill>
                  <a:schemeClr val="bg1"/>
                </a:solidFill>
                <a:hlinkClick r:id="rId2" action="ppaction://hlinksldjump">
                  <a:extLst>
                    <a:ext uri="{A12FA001-AC4F-418D-AE19-62706E023703}">
                      <ahyp:hlinkClr xmlns:ahyp="http://schemas.microsoft.com/office/drawing/2018/hyperlinkcolor" val="tx"/>
                    </a:ext>
                  </a:extLst>
                </a:hlinkClick>
              </a:rPr>
              <a:t>Back to grid</a:t>
            </a:r>
          </a:p>
        </p:txBody>
      </p:sp>
      <p:sp>
        <p:nvSpPr>
          <p:cNvPr id="6" name="Content Placeholder 5">
            <a:extLst>
              <a:ext uri="{FF2B5EF4-FFF2-40B4-BE49-F238E27FC236}">
                <a16:creationId xmlns:a16="http://schemas.microsoft.com/office/drawing/2014/main" id="{0E17AC2D-2C8E-90D2-BDA0-444A16E67AB6}"/>
              </a:ext>
            </a:extLst>
          </p:cNvPr>
          <p:cNvSpPr>
            <a:spLocks noGrp="1"/>
          </p:cNvSpPr>
          <p:nvPr>
            <p:ph idx="1"/>
          </p:nvPr>
        </p:nvSpPr>
        <p:spPr>
          <a:xfrm>
            <a:off x="507206" y="1993393"/>
            <a:ext cx="3776762" cy="3766185"/>
          </a:xfrm>
        </p:spPr>
        <p:txBody>
          <a:bodyPr>
            <a:normAutofit fontScale="92500" lnSpcReduction="20000"/>
          </a:bodyPr>
          <a:lstStyle/>
          <a:p>
            <a:pPr marL="0" indent="0">
              <a:buNone/>
            </a:pPr>
            <a:r>
              <a:rPr lang="en-GB" sz="2000" dirty="0">
                <a:solidFill>
                  <a:srgbClr val="002060"/>
                </a:solidFill>
              </a:rPr>
              <a:t>One wonders what sort of tree the original writers were referring to.  The Authorised Version translates the Hebrew as ‘Chestnut Tree’; the Revised Standard Version translates it as ‘Plane Tree’.  The Sweet Chestnut Tree is a native of Mediterranean countries and Asia Minor, and its reference may show the agricultural practices and natural resources of the peoples of that time.  We are used to the London Plane Tree, which may be different from the Plane Tree of ancient </a:t>
            </a:r>
            <a:r>
              <a:rPr lang="en-GB" sz="2000" dirty="0" err="1">
                <a:solidFill>
                  <a:srgbClr val="002060"/>
                </a:solidFill>
              </a:rPr>
              <a:t>Pelestine</a:t>
            </a:r>
            <a:r>
              <a:rPr lang="en-GB" sz="2000" dirty="0">
                <a:solidFill>
                  <a:srgbClr val="002060"/>
                </a:solidFill>
              </a:rPr>
              <a:t>, which was valued for its shade.  Both trees have broad leaves, although quite differently shaped</a:t>
            </a:r>
          </a:p>
        </p:txBody>
      </p:sp>
      <p:sp>
        <p:nvSpPr>
          <p:cNvPr id="7" name="TextBox 6">
            <a:extLst>
              <a:ext uri="{FF2B5EF4-FFF2-40B4-BE49-F238E27FC236}">
                <a16:creationId xmlns:a16="http://schemas.microsoft.com/office/drawing/2014/main" id="{C9CC69B9-F230-265C-5575-7A35CB5C826C}"/>
              </a:ext>
            </a:extLst>
          </p:cNvPr>
          <p:cNvSpPr txBox="1"/>
          <p:nvPr/>
        </p:nvSpPr>
        <p:spPr>
          <a:xfrm>
            <a:off x="683568" y="692696"/>
            <a:ext cx="6264696" cy="1200329"/>
          </a:xfrm>
          <a:prstGeom prst="rect">
            <a:avLst/>
          </a:prstGeom>
          <a:noFill/>
        </p:spPr>
        <p:txBody>
          <a:bodyPr wrap="square" rtlCol="0">
            <a:spAutoFit/>
          </a:bodyPr>
          <a:lstStyle/>
          <a:p>
            <a:r>
              <a:rPr lang="en-GB" sz="4000" dirty="0"/>
              <a:t>Chestnut Tree or Plane Tree</a:t>
            </a:r>
          </a:p>
          <a:p>
            <a:r>
              <a:rPr lang="en-GB" sz="3200" dirty="0"/>
              <a:t>Genesis 30:37; Ezekiel 31:8</a:t>
            </a:r>
          </a:p>
        </p:txBody>
      </p:sp>
      <p:pic>
        <p:nvPicPr>
          <p:cNvPr id="3074" name="Picture 2" descr="What Is A Plane Tree In The Bible at Evie Beirne blog">
            <a:extLst>
              <a:ext uri="{FF2B5EF4-FFF2-40B4-BE49-F238E27FC236}">
                <a16:creationId xmlns:a16="http://schemas.microsoft.com/office/drawing/2014/main" id="{7BE2E512-FBB0-182A-C3F7-2700F5825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6353" y="4416287"/>
            <a:ext cx="2731538" cy="18210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1 of 9">
            <a:extLst>
              <a:ext uri="{FF2B5EF4-FFF2-40B4-BE49-F238E27FC236}">
                <a16:creationId xmlns:a16="http://schemas.microsoft.com/office/drawing/2014/main" id="{B5BF5AB4-8C67-6D3D-D7E9-C29EEB13E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5164" y="1820706"/>
            <a:ext cx="2400382" cy="24003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93AFBE-CC4F-DC84-016D-F4B5DE7A4D94}"/>
              </a:ext>
            </a:extLst>
          </p:cNvPr>
          <p:cNvSpPr txBox="1"/>
          <p:nvPr/>
        </p:nvSpPr>
        <p:spPr>
          <a:xfrm>
            <a:off x="7164288" y="2516621"/>
            <a:ext cx="1653413" cy="2862322"/>
          </a:xfrm>
          <a:prstGeom prst="rect">
            <a:avLst/>
          </a:prstGeom>
          <a:noFill/>
        </p:spPr>
        <p:txBody>
          <a:bodyPr wrap="square" rtlCol="0">
            <a:spAutoFit/>
          </a:bodyPr>
          <a:lstStyle/>
          <a:p>
            <a:r>
              <a:rPr lang="en-GB" dirty="0"/>
              <a:t>Sweet Chestnut Tree</a:t>
            </a:r>
          </a:p>
          <a:p>
            <a:endParaRPr lang="en-GB" dirty="0"/>
          </a:p>
          <a:p>
            <a:endParaRPr lang="en-GB" dirty="0"/>
          </a:p>
          <a:p>
            <a:endParaRPr lang="en-GB" dirty="0"/>
          </a:p>
          <a:p>
            <a:endParaRPr lang="en-GB" dirty="0"/>
          </a:p>
          <a:p>
            <a:endParaRPr lang="en-GB" dirty="0"/>
          </a:p>
          <a:p>
            <a:endParaRPr lang="en-GB" dirty="0"/>
          </a:p>
          <a:p>
            <a:endParaRPr lang="en-GB" dirty="0"/>
          </a:p>
          <a:p>
            <a:r>
              <a:rPr lang="en-GB" dirty="0"/>
              <a:t>Plane Tree</a:t>
            </a:r>
          </a:p>
        </p:txBody>
      </p:sp>
    </p:spTree>
    <p:extLst>
      <p:ext uri="{BB962C8B-B14F-4D97-AF65-F5344CB8AC3E}">
        <p14:creationId xmlns:p14="http://schemas.microsoft.com/office/powerpoint/2010/main" val="3496839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CABEEA-F775-4E5D-AD45-9EA5B50EB800}"/>
              </a:ext>
            </a:extLst>
          </p:cNvPr>
          <p:cNvSpPr>
            <a:spLocks noGrp="1"/>
          </p:cNvSpPr>
          <p:nvPr>
            <p:ph type="title"/>
          </p:nvPr>
        </p:nvSpPr>
        <p:spPr>
          <a:xfrm>
            <a:off x="424947" y="332656"/>
            <a:ext cx="6883357" cy="1080120"/>
          </a:xfrm>
        </p:spPr>
        <p:txBody>
          <a:bodyPr>
            <a:normAutofit fontScale="90000"/>
          </a:bodyPr>
          <a:lstStyle/>
          <a:p>
            <a:r>
              <a:rPr lang="en-GB" sz="4000" dirty="0"/>
              <a:t>Poplar</a:t>
            </a:r>
            <a:br>
              <a:rPr lang="en-GB" sz="4000" dirty="0"/>
            </a:br>
            <a:r>
              <a:rPr lang="en-GB" sz="3200" dirty="0"/>
              <a:t>Genesis 30:37</a:t>
            </a:r>
            <a:endParaRPr lang="en-GB" sz="4000" dirty="0"/>
          </a:p>
        </p:txBody>
      </p:sp>
      <p:sp>
        <p:nvSpPr>
          <p:cNvPr id="2" name="Content Placeholder 1">
            <a:extLst>
              <a:ext uri="{FF2B5EF4-FFF2-40B4-BE49-F238E27FC236}">
                <a16:creationId xmlns:a16="http://schemas.microsoft.com/office/drawing/2014/main" id="{83539A5F-B0F2-6FD4-6D10-7CEA74DA1BF3}"/>
              </a:ext>
            </a:extLst>
          </p:cNvPr>
          <p:cNvSpPr>
            <a:spLocks noGrp="1"/>
          </p:cNvSpPr>
          <p:nvPr>
            <p:ph idx="1"/>
          </p:nvPr>
        </p:nvSpPr>
        <p:spPr>
          <a:xfrm>
            <a:off x="507206" y="1916832"/>
            <a:ext cx="4064794" cy="3528391"/>
          </a:xfrm>
        </p:spPr>
        <p:txBody>
          <a:bodyPr>
            <a:normAutofit fontScale="92500" lnSpcReduction="10000"/>
          </a:bodyPr>
          <a:lstStyle/>
          <a:p>
            <a:pPr marL="0" indent="0">
              <a:buNone/>
            </a:pPr>
            <a:r>
              <a:rPr lang="en-GB" sz="1900" dirty="0"/>
              <a:t>The poplar is noted for its tall straight growth and ability to thrive in moist environments.  This made it a symbol of fertility and life in biblical times, contributing to it’s use in rituals and symbolic acts, as well as being a source of shade and useful wood.</a:t>
            </a:r>
          </a:p>
          <a:p>
            <a:pPr marL="0" indent="0">
              <a:buNone/>
            </a:pPr>
            <a:r>
              <a:rPr lang="en-GB" sz="1900" dirty="0"/>
              <a:t>We are told that Jacob used poplar and hazel rods to encourage the flocks of the sheep, goats and cattle that he cared for to have offspring with dark markings, which he could keep for himself.  Jacob’s Sheep is still a recognised breed today</a:t>
            </a:r>
          </a:p>
        </p:txBody>
      </p:sp>
      <p:sp>
        <p:nvSpPr>
          <p:cNvPr id="5" name="Title 1">
            <a:extLst>
              <a:ext uri="{FF2B5EF4-FFF2-40B4-BE49-F238E27FC236}">
                <a16:creationId xmlns:a16="http://schemas.microsoft.com/office/drawing/2014/main" id="{02B988EA-4E07-E226-0304-94EF795A4F48}"/>
              </a:ext>
            </a:extLst>
          </p:cNvPr>
          <p:cNvSpPr txBox="1">
            <a:spLocks/>
          </p:cNvSpPr>
          <p:nvPr/>
        </p:nvSpPr>
        <p:spPr>
          <a:xfrm>
            <a:off x="424947" y="6093296"/>
            <a:ext cx="1855042" cy="528010"/>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b="1" dirty="0">
                <a:solidFill>
                  <a:schemeClr val="bg1"/>
                </a:solidFill>
                <a:hlinkClick r:id="rId3" action="ppaction://hlinksldjump">
                  <a:extLst>
                    <a:ext uri="{A12FA001-AC4F-418D-AE19-62706E023703}">
                      <ahyp:hlinkClr xmlns:ahyp="http://schemas.microsoft.com/office/drawing/2018/hyperlinkcolor" val="tx"/>
                    </a:ext>
                  </a:extLst>
                </a:hlinkClick>
              </a:rPr>
              <a:t>Back to grid</a:t>
            </a:r>
          </a:p>
        </p:txBody>
      </p:sp>
      <p:pic>
        <p:nvPicPr>
          <p:cNvPr id="4098" name="Picture 2" descr="Poplar Tree Wallpapers - Wallpaper Cave">
            <a:extLst>
              <a:ext uri="{FF2B5EF4-FFF2-40B4-BE49-F238E27FC236}">
                <a16:creationId xmlns:a16="http://schemas.microsoft.com/office/drawing/2014/main" id="{FAE08871-1667-69E3-58B0-035ABBCC91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916833"/>
            <a:ext cx="3312368" cy="19816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hat is the Jacob Sheep Breed - and is it Right for You? — J&amp;R Pierce ...">
            <a:extLst>
              <a:ext uri="{FF2B5EF4-FFF2-40B4-BE49-F238E27FC236}">
                <a16:creationId xmlns:a16="http://schemas.microsoft.com/office/drawing/2014/main" id="{F6A3E898-242A-3393-A1B8-7E08510F77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4149080"/>
            <a:ext cx="2636416" cy="21060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0329D00-AABF-A2A8-2389-1C813124F5F0}"/>
              </a:ext>
            </a:extLst>
          </p:cNvPr>
          <p:cNvSpPr txBox="1"/>
          <p:nvPr/>
        </p:nvSpPr>
        <p:spPr>
          <a:xfrm>
            <a:off x="7596336" y="5608762"/>
            <a:ext cx="1152128" cy="646331"/>
          </a:xfrm>
          <a:prstGeom prst="rect">
            <a:avLst/>
          </a:prstGeom>
          <a:noFill/>
        </p:spPr>
        <p:txBody>
          <a:bodyPr wrap="square" rtlCol="0">
            <a:spAutoFit/>
          </a:bodyPr>
          <a:lstStyle/>
          <a:p>
            <a:r>
              <a:rPr lang="en-GB" dirty="0"/>
              <a:t>A Jacobs Sheep</a:t>
            </a:r>
          </a:p>
        </p:txBody>
      </p:sp>
    </p:spTree>
    <p:extLst>
      <p:ext uri="{BB962C8B-B14F-4D97-AF65-F5344CB8AC3E}">
        <p14:creationId xmlns:p14="http://schemas.microsoft.com/office/powerpoint/2010/main" val="3386092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1C7B030-1370-F5BC-29F1-0293F368DC2C}"/>
              </a:ext>
            </a:extLst>
          </p:cNvPr>
          <p:cNvSpPr txBox="1">
            <a:spLocks/>
          </p:cNvSpPr>
          <p:nvPr/>
        </p:nvSpPr>
        <p:spPr>
          <a:xfrm>
            <a:off x="424947" y="6093296"/>
            <a:ext cx="1855042" cy="528010"/>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b="1" dirty="0">
                <a:solidFill>
                  <a:schemeClr val="bg1"/>
                </a:solidFill>
                <a:hlinkClick r:id="rId2" action="ppaction://hlinksldjump">
                  <a:extLst>
                    <a:ext uri="{A12FA001-AC4F-418D-AE19-62706E023703}">
                      <ahyp:hlinkClr xmlns:ahyp="http://schemas.microsoft.com/office/drawing/2018/hyperlinkcolor" val="tx"/>
                    </a:ext>
                  </a:extLst>
                </a:hlinkClick>
              </a:rPr>
              <a:t>Back to grid</a:t>
            </a:r>
          </a:p>
        </p:txBody>
      </p:sp>
      <p:sp>
        <p:nvSpPr>
          <p:cNvPr id="4" name="TextBox 3">
            <a:extLst>
              <a:ext uri="{FF2B5EF4-FFF2-40B4-BE49-F238E27FC236}">
                <a16:creationId xmlns:a16="http://schemas.microsoft.com/office/drawing/2014/main" id="{1631C152-B7CB-4A4D-80B5-F409E615BA1A}"/>
              </a:ext>
            </a:extLst>
          </p:cNvPr>
          <p:cNvSpPr txBox="1"/>
          <p:nvPr/>
        </p:nvSpPr>
        <p:spPr>
          <a:xfrm>
            <a:off x="424947" y="692696"/>
            <a:ext cx="8395525" cy="1200329"/>
          </a:xfrm>
          <a:prstGeom prst="rect">
            <a:avLst/>
          </a:prstGeom>
          <a:noFill/>
        </p:spPr>
        <p:txBody>
          <a:bodyPr wrap="square" rtlCol="0">
            <a:spAutoFit/>
          </a:bodyPr>
          <a:lstStyle/>
          <a:p>
            <a:r>
              <a:rPr lang="en-GB" sz="4000" dirty="0">
                <a:solidFill>
                  <a:srgbClr val="FF0000"/>
                </a:solidFill>
              </a:rPr>
              <a:t>Sycamore or Mulberry</a:t>
            </a:r>
          </a:p>
          <a:p>
            <a:r>
              <a:rPr lang="en-GB" sz="3200" dirty="0">
                <a:solidFill>
                  <a:srgbClr val="FF0000"/>
                </a:solidFill>
              </a:rPr>
              <a:t>Luke 17:6</a:t>
            </a:r>
          </a:p>
        </p:txBody>
      </p:sp>
      <p:sp>
        <p:nvSpPr>
          <p:cNvPr id="5" name="Content Placeholder 4">
            <a:extLst>
              <a:ext uri="{FF2B5EF4-FFF2-40B4-BE49-F238E27FC236}">
                <a16:creationId xmlns:a16="http://schemas.microsoft.com/office/drawing/2014/main" id="{968F189F-1C32-63CF-4C50-98230DF8BD76}"/>
              </a:ext>
            </a:extLst>
          </p:cNvPr>
          <p:cNvSpPr>
            <a:spLocks noGrp="1"/>
          </p:cNvSpPr>
          <p:nvPr>
            <p:ph idx="1"/>
          </p:nvPr>
        </p:nvSpPr>
        <p:spPr>
          <a:xfrm>
            <a:off x="507206" y="1993393"/>
            <a:ext cx="4352826" cy="3766185"/>
          </a:xfrm>
        </p:spPr>
        <p:txBody>
          <a:bodyPr>
            <a:normAutofit fontScale="92500"/>
          </a:bodyPr>
          <a:lstStyle/>
          <a:p>
            <a:pPr marL="0" indent="0">
              <a:buNone/>
            </a:pPr>
            <a:r>
              <a:rPr lang="en-GB" dirty="0">
                <a:solidFill>
                  <a:schemeClr val="accent1">
                    <a:lumMod val="75000"/>
                  </a:schemeClr>
                </a:solidFill>
                <a:latin typeface="Arial Narrow" panose="020B0606020202030204" pitchFamily="34" charset="0"/>
              </a:rPr>
              <a:t>Another tree where translations differ.  The Authorised Version makes Jesus refer to a sycamore tree while the Revised Standard Version makes Him refer to a Mulberry tree.  It would appear to depend on how you read the original Greek text.  In the context that Jesus is quoted it doesn’t make much difference, since He is using it as an illustration of what faith can enable you to do. </a:t>
            </a:r>
          </a:p>
          <a:p>
            <a:pPr marL="0" indent="0">
              <a:buNone/>
            </a:pPr>
            <a:r>
              <a:rPr lang="en-GB" dirty="0">
                <a:solidFill>
                  <a:schemeClr val="accent1">
                    <a:lumMod val="75000"/>
                  </a:schemeClr>
                </a:solidFill>
                <a:latin typeface="Arial Narrow" panose="020B0606020202030204" pitchFamily="34" charset="0"/>
              </a:rPr>
              <a:t>We know the 5-pointed leaf and  ‘helicopter’ winged seeds of the sycamore tree.  The mulberry tree is not so common.  It has heart-shaped leaves and fruit similar to blackberries</a:t>
            </a:r>
          </a:p>
        </p:txBody>
      </p:sp>
      <p:pic>
        <p:nvPicPr>
          <p:cNvPr id="1026" name="Picture 2" descr="Web page related images">
            <a:extLst>
              <a:ext uri="{FF2B5EF4-FFF2-40B4-BE49-F238E27FC236}">
                <a16:creationId xmlns:a16="http://schemas.microsoft.com/office/drawing/2014/main" id="{294528EA-A8EB-224F-6BF1-37904E080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5" y="784483"/>
            <a:ext cx="2664296" cy="19182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2E183B4-925C-E56A-01B5-15CBA5315452}"/>
              </a:ext>
            </a:extLst>
          </p:cNvPr>
          <p:cNvPicPr>
            <a:picLocks noChangeAspect="1"/>
          </p:cNvPicPr>
          <p:nvPr/>
        </p:nvPicPr>
        <p:blipFill>
          <a:blip r:embed="rId4"/>
          <a:stretch>
            <a:fillRect/>
          </a:stretch>
        </p:blipFill>
        <p:spPr>
          <a:xfrm>
            <a:off x="6156174" y="3345472"/>
            <a:ext cx="2664295" cy="2664295"/>
          </a:xfrm>
          <a:prstGeom prst="rect">
            <a:avLst/>
          </a:prstGeom>
        </p:spPr>
      </p:pic>
      <p:sp>
        <p:nvSpPr>
          <p:cNvPr id="6" name="TextBox 5">
            <a:extLst>
              <a:ext uri="{FF2B5EF4-FFF2-40B4-BE49-F238E27FC236}">
                <a16:creationId xmlns:a16="http://schemas.microsoft.com/office/drawing/2014/main" id="{768E3FB7-64C0-B2EA-57EB-6BB122D0131A}"/>
              </a:ext>
            </a:extLst>
          </p:cNvPr>
          <p:cNvSpPr txBox="1"/>
          <p:nvPr/>
        </p:nvSpPr>
        <p:spPr>
          <a:xfrm>
            <a:off x="6156175" y="2852936"/>
            <a:ext cx="2808313" cy="369332"/>
          </a:xfrm>
          <a:prstGeom prst="rect">
            <a:avLst/>
          </a:prstGeom>
          <a:noFill/>
          <a:ln>
            <a:noFill/>
          </a:ln>
        </p:spPr>
        <p:txBody>
          <a:bodyPr wrap="square" rtlCol="0">
            <a:spAutoFit/>
          </a:bodyPr>
          <a:lstStyle/>
          <a:p>
            <a:r>
              <a:rPr lang="en-GB" dirty="0"/>
              <a:t>A sycamore tree</a:t>
            </a:r>
          </a:p>
        </p:txBody>
      </p:sp>
      <p:sp>
        <p:nvSpPr>
          <p:cNvPr id="7" name="TextBox 6">
            <a:extLst>
              <a:ext uri="{FF2B5EF4-FFF2-40B4-BE49-F238E27FC236}">
                <a16:creationId xmlns:a16="http://schemas.microsoft.com/office/drawing/2014/main" id="{293E2110-728F-3D92-D0A4-EAE0A0EAB548}"/>
              </a:ext>
            </a:extLst>
          </p:cNvPr>
          <p:cNvSpPr txBox="1"/>
          <p:nvPr/>
        </p:nvSpPr>
        <p:spPr>
          <a:xfrm flipH="1">
            <a:off x="6156174" y="6165304"/>
            <a:ext cx="2664297" cy="369332"/>
          </a:xfrm>
          <a:prstGeom prst="rect">
            <a:avLst/>
          </a:prstGeom>
          <a:noFill/>
        </p:spPr>
        <p:txBody>
          <a:bodyPr wrap="square" rtlCol="0">
            <a:spAutoFit/>
          </a:bodyPr>
          <a:lstStyle/>
          <a:p>
            <a:r>
              <a:rPr lang="en-GB" dirty="0"/>
              <a:t>Mulberry leaves &amp; fruit</a:t>
            </a:r>
          </a:p>
        </p:txBody>
      </p:sp>
    </p:spTree>
    <p:extLst>
      <p:ext uri="{BB962C8B-B14F-4D97-AF65-F5344CB8AC3E}">
        <p14:creationId xmlns:p14="http://schemas.microsoft.com/office/powerpoint/2010/main" val="3734741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A7EF94D-5785-C897-2B18-A87FDE889D72}"/>
              </a:ext>
            </a:extLst>
          </p:cNvPr>
          <p:cNvSpPr txBox="1">
            <a:spLocks/>
          </p:cNvSpPr>
          <p:nvPr/>
        </p:nvSpPr>
        <p:spPr>
          <a:xfrm>
            <a:off x="424947" y="6093296"/>
            <a:ext cx="1855042" cy="528010"/>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b="1" dirty="0">
                <a:solidFill>
                  <a:schemeClr val="bg1"/>
                </a:solidFill>
                <a:hlinkClick r:id="rId2" action="ppaction://hlinksldjump">
                  <a:extLst>
                    <a:ext uri="{A12FA001-AC4F-418D-AE19-62706E023703}">
                      <ahyp:hlinkClr xmlns:ahyp="http://schemas.microsoft.com/office/drawing/2018/hyperlinkcolor" val="tx"/>
                    </a:ext>
                  </a:extLst>
                </a:hlinkClick>
              </a:rPr>
              <a:t>Back to grid</a:t>
            </a:r>
          </a:p>
        </p:txBody>
      </p:sp>
      <p:sp>
        <p:nvSpPr>
          <p:cNvPr id="4" name="TextBox 3">
            <a:extLst>
              <a:ext uri="{FF2B5EF4-FFF2-40B4-BE49-F238E27FC236}">
                <a16:creationId xmlns:a16="http://schemas.microsoft.com/office/drawing/2014/main" id="{5103B9C7-FB20-BA12-B2B4-BA7F37D9F5AA}"/>
              </a:ext>
            </a:extLst>
          </p:cNvPr>
          <p:cNvSpPr txBox="1"/>
          <p:nvPr/>
        </p:nvSpPr>
        <p:spPr>
          <a:xfrm>
            <a:off x="507206" y="459346"/>
            <a:ext cx="7416824" cy="1200329"/>
          </a:xfrm>
          <a:prstGeom prst="rect">
            <a:avLst/>
          </a:prstGeom>
          <a:noFill/>
        </p:spPr>
        <p:txBody>
          <a:bodyPr wrap="square" rtlCol="0">
            <a:spAutoFit/>
          </a:bodyPr>
          <a:lstStyle/>
          <a:p>
            <a:r>
              <a:rPr lang="en-GB" sz="4000" dirty="0">
                <a:solidFill>
                  <a:schemeClr val="accent1">
                    <a:lumMod val="50000"/>
                  </a:schemeClr>
                </a:solidFill>
              </a:rPr>
              <a:t>Fir or Pine</a:t>
            </a:r>
            <a:endParaRPr lang="en-GB" sz="3200" dirty="0">
              <a:solidFill>
                <a:schemeClr val="accent1">
                  <a:lumMod val="50000"/>
                </a:schemeClr>
              </a:solidFill>
            </a:endParaRPr>
          </a:p>
          <a:p>
            <a:r>
              <a:rPr lang="en-GB" sz="3200" dirty="0">
                <a:solidFill>
                  <a:schemeClr val="accent1">
                    <a:lumMod val="50000"/>
                  </a:schemeClr>
                </a:solidFill>
              </a:rPr>
              <a:t>Isaiah 41:19; 60:13 and others</a:t>
            </a:r>
            <a:endParaRPr lang="en-GB" sz="4000" dirty="0">
              <a:solidFill>
                <a:schemeClr val="accent1">
                  <a:lumMod val="50000"/>
                </a:schemeClr>
              </a:solidFill>
            </a:endParaRPr>
          </a:p>
        </p:txBody>
      </p:sp>
      <p:sp>
        <p:nvSpPr>
          <p:cNvPr id="5" name="Content Placeholder 4">
            <a:extLst>
              <a:ext uri="{FF2B5EF4-FFF2-40B4-BE49-F238E27FC236}">
                <a16:creationId xmlns:a16="http://schemas.microsoft.com/office/drawing/2014/main" id="{1D0806F8-00F8-5618-0B5F-B139A02A9745}"/>
              </a:ext>
            </a:extLst>
          </p:cNvPr>
          <p:cNvSpPr>
            <a:spLocks noGrp="1"/>
          </p:cNvSpPr>
          <p:nvPr>
            <p:ph idx="1"/>
          </p:nvPr>
        </p:nvSpPr>
        <p:spPr>
          <a:xfrm>
            <a:off x="507206" y="1993393"/>
            <a:ext cx="4136802" cy="3766185"/>
          </a:xfrm>
        </p:spPr>
        <p:txBody>
          <a:bodyPr>
            <a:normAutofit fontScale="92500" lnSpcReduction="20000"/>
          </a:bodyPr>
          <a:lstStyle/>
          <a:p>
            <a:pPr marL="0" indent="0">
              <a:buNone/>
            </a:pPr>
            <a:r>
              <a:rPr lang="en-GB" sz="2000" dirty="0">
                <a:solidFill>
                  <a:srgbClr val="FFFF00"/>
                </a:solidFill>
              </a:rPr>
              <a:t>While all pine trees are types of fir, not all fir trees are pine trees. Some translations of the bible make reference to both. Being used to a warmer, drier climate the Mediterranean Pine is different to the Scots Pine and Douglas Fir that we know in the UK,.  However, all pines and other fir trees can look similar when young (think of the similarity of different types of Christmas tree).  Their beauty, strength and prosperity due to their deep tap root and spreading surface roots,  and their great height are used to represent the beauty, strength and vastness of God’s Creation.</a:t>
            </a:r>
          </a:p>
        </p:txBody>
      </p:sp>
      <p:pic>
        <p:nvPicPr>
          <p:cNvPr id="2" name="Picture 1">
            <a:extLst>
              <a:ext uri="{FF2B5EF4-FFF2-40B4-BE49-F238E27FC236}">
                <a16:creationId xmlns:a16="http://schemas.microsoft.com/office/drawing/2014/main" id="{1A2D82DF-5A3F-A84A-3C4D-EFDE89F538ED}"/>
              </a:ext>
            </a:extLst>
          </p:cNvPr>
          <p:cNvPicPr>
            <a:picLocks noChangeAspect="1"/>
          </p:cNvPicPr>
          <p:nvPr/>
        </p:nvPicPr>
        <p:blipFill>
          <a:blip r:embed="rId3"/>
          <a:stretch>
            <a:fillRect/>
          </a:stretch>
        </p:blipFill>
        <p:spPr>
          <a:xfrm>
            <a:off x="5127341" y="2258594"/>
            <a:ext cx="3509453" cy="2340812"/>
          </a:xfrm>
          <a:prstGeom prst="rect">
            <a:avLst/>
          </a:prstGeom>
        </p:spPr>
      </p:pic>
    </p:spTree>
    <p:extLst>
      <p:ext uri="{BB962C8B-B14F-4D97-AF65-F5344CB8AC3E}">
        <p14:creationId xmlns:p14="http://schemas.microsoft.com/office/powerpoint/2010/main" val="3908129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D47CC2-BDBA-A944-156D-90E162D29E5F}"/>
              </a:ext>
            </a:extLst>
          </p:cNvPr>
          <p:cNvSpPr>
            <a:spLocks noGrp="1"/>
          </p:cNvSpPr>
          <p:nvPr>
            <p:ph type="title"/>
          </p:nvPr>
        </p:nvSpPr>
        <p:spPr>
          <a:xfrm>
            <a:off x="467544" y="260648"/>
            <a:ext cx="8208912" cy="1524000"/>
          </a:xfrm>
        </p:spPr>
        <p:txBody>
          <a:bodyPr>
            <a:normAutofit/>
          </a:bodyPr>
          <a:lstStyle/>
          <a:p>
            <a:r>
              <a:rPr lang="en-GB" sz="4000" dirty="0">
                <a:solidFill>
                  <a:srgbClr val="7030A0"/>
                </a:solidFill>
              </a:rPr>
              <a:t>Oak</a:t>
            </a:r>
            <a:br>
              <a:rPr lang="en-GB" sz="3200" dirty="0">
                <a:solidFill>
                  <a:srgbClr val="7030A0"/>
                </a:solidFill>
              </a:rPr>
            </a:br>
            <a:r>
              <a:rPr lang="en-GB" sz="3200" dirty="0">
                <a:solidFill>
                  <a:srgbClr val="7030A0"/>
                </a:solidFill>
              </a:rPr>
              <a:t>Joshua 24:26; Isaiah 44:14; 61:3;  Zechariah 11:2</a:t>
            </a:r>
            <a:endParaRPr lang="en-GB" sz="4000" dirty="0">
              <a:solidFill>
                <a:srgbClr val="7030A0"/>
              </a:solidFill>
            </a:endParaRPr>
          </a:p>
        </p:txBody>
      </p:sp>
      <p:sp>
        <p:nvSpPr>
          <p:cNvPr id="2" name="Content Placeholder 1">
            <a:extLst>
              <a:ext uri="{FF2B5EF4-FFF2-40B4-BE49-F238E27FC236}">
                <a16:creationId xmlns:a16="http://schemas.microsoft.com/office/drawing/2014/main" id="{F0419B75-131E-0896-148F-4CF612C0CB77}"/>
              </a:ext>
            </a:extLst>
          </p:cNvPr>
          <p:cNvSpPr>
            <a:spLocks noGrp="1"/>
          </p:cNvSpPr>
          <p:nvPr>
            <p:ph idx="1"/>
          </p:nvPr>
        </p:nvSpPr>
        <p:spPr>
          <a:xfrm>
            <a:off x="541394" y="1628800"/>
            <a:ext cx="4064794" cy="4320480"/>
          </a:xfrm>
        </p:spPr>
        <p:txBody>
          <a:bodyPr>
            <a:noAutofit/>
          </a:bodyPr>
          <a:lstStyle/>
          <a:p>
            <a:pPr marL="0" indent="0">
              <a:buNone/>
            </a:pPr>
            <a:r>
              <a:rPr lang="en-GB" sz="2000" dirty="0">
                <a:solidFill>
                  <a:schemeClr val="accent4"/>
                </a:solidFill>
              </a:rPr>
              <a:t>Another symbol of strength, endurance and divine presence, serving as a sacred space for divine encounters and covenants.  Its deep roots and robust structure mirrored steadfast faith, while its ability to withstand harsh conditions represented the resilience of believers.</a:t>
            </a:r>
          </a:p>
          <a:p>
            <a:pPr marL="0" indent="0">
              <a:buNone/>
            </a:pPr>
            <a:r>
              <a:rPr lang="en-GB" sz="2000" dirty="0">
                <a:solidFill>
                  <a:schemeClr val="accent4"/>
                </a:solidFill>
              </a:rPr>
              <a:t>Today there are 3 main species of oak to be found in the Holy Land, all playing a vital part in the ecosystem of the area, providing both habitat and food for various wild species</a:t>
            </a:r>
          </a:p>
        </p:txBody>
      </p:sp>
      <p:sp>
        <p:nvSpPr>
          <p:cNvPr id="5" name="Title 1">
            <a:extLst>
              <a:ext uri="{FF2B5EF4-FFF2-40B4-BE49-F238E27FC236}">
                <a16:creationId xmlns:a16="http://schemas.microsoft.com/office/drawing/2014/main" id="{03AA09BB-3783-C68E-BA5B-967824A32422}"/>
              </a:ext>
            </a:extLst>
          </p:cNvPr>
          <p:cNvSpPr txBox="1">
            <a:spLocks/>
          </p:cNvSpPr>
          <p:nvPr/>
        </p:nvSpPr>
        <p:spPr>
          <a:xfrm>
            <a:off x="424947" y="6093296"/>
            <a:ext cx="1855042" cy="528010"/>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b="1" dirty="0">
                <a:solidFill>
                  <a:schemeClr val="bg1"/>
                </a:solidFill>
                <a:hlinkClick r:id="rId2" action="ppaction://hlinksldjump">
                  <a:extLst>
                    <a:ext uri="{A12FA001-AC4F-418D-AE19-62706E023703}">
                      <ahyp:hlinkClr xmlns:ahyp="http://schemas.microsoft.com/office/drawing/2018/hyperlinkcolor" val="tx"/>
                    </a:ext>
                  </a:extLst>
                </a:hlinkClick>
              </a:rPr>
              <a:t>Back to grid</a:t>
            </a:r>
          </a:p>
        </p:txBody>
      </p:sp>
      <p:pic>
        <p:nvPicPr>
          <p:cNvPr id="3" name="Picture 2">
            <a:extLst>
              <a:ext uri="{FF2B5EF4-FFF2-40B4-BE49-F238E27FC236}">
                <a16:creationId xmlns:a16="http://schemas.microsoft.com/office/drawing/2014/main" id="{96E2D5B4-532F-6B2B-A7CF-15B4A475320A}"/>
              </a:ext>
            </a:extLst>
          </p:cNvPr>
          <p:cNvPicPr>
            <a:picLocks noChangeAspect="1"/>
          </p:cNvPicPr>
          <p:nvPr/>
        </p:nvPicPr>
        <p:blipFill>
          <a:blip r:embed="rId3"/>
          <a:stretch>
            <a:fillRect/>
          </a:stretch>
        </p:blipFill>
        <p:spPr>
          <a:xfrm>
            <a:off x="4816269" y="2174776"/>
            <a:ext cx="3786337" cy="2508448"/>
          </a:xfrm>
          <a:prstGeom prst="rect">
            <a:avLst/>
          </a:prstGeom>
        </p:spPr>
      </p:pic>
    </p:spTree>
    <p:extLst>
      <p:ext uri="{BB962C8B-B14F-4D97-AF65-F5344CB8AC3E}">
        <p14:creationId xmlns:p14="http://schemas.microsoft.com/office/powerpoint/2010/main" val="660006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2D79FC-B609-B597-2EC6-99D0BB5B5617}"/>
              </a:ext>
            </a:extLst>
          </p:cNvPr>
          <p:cNvSpPr>
            <a:spLocks noGrp="1"/>
          </p:cNvSpPr>
          <p:nvPr>
            <p:ph type="title"/>
          </p:nvPr>
        </p:nvSpPr>
        <p:spPr>
          <a:xfrm>
            <a:off x="395536" y="0"/>
            <a:ext cx="6554867" cy="1524000"/>
          </a:xfrm>
        </p:spPr>
        <p:txBody>
          <a:bodyPr>
            <a:normAutofit/>
          </a:bodyPr>
          <a:lstStyle/>
          <a:p>
            <a:r>
              <a:rPr lang="en-GB" sz="4000" dirty="0"/>
              <a:t>Juniper</a:t>
            </a:r>
            <a:br>
              <a:rPr lang="en-GB" sz="3200" dirty="0"/>
            </a:br>
            <a:r>
              <a:rPr lang="en-GB" sz="3200" dirty="0"/>
              <a:t>1 Kings 19:4-5; Job 30:4; Psalm 120:4</a:t>
            </a:r>
            <a:endParaRPr lang="en-GB" sz="4000" dirty="0"/>
          </a:p>
        </p:txBody>
      </p:sp>
      <p:sp>
        <p:nvSpPr>
          <p:cNvPr id="2" name="Content Placeholder 1">
            <a:extLst>
              <a:ext uri="{FF2B5EF4-FFF2-40B4-BE49-F238E27FC236}">
                <a16:creationId xmlns:a16="http://schemas.microsoft.com/office/drawing/2014/main" id="{75BFD363-C54E-BB85-A87D-A7ECA5B956FE}"/>
              </a:ext>
            </a:extLst>
          </p:cNvPr>
          <p:cNvSpPr>
            <a:spLocks noGrp="1"/>
          </p:cNvSpPr>
          <p:nvPr>
            <p:ph idx="1"/>
          </p:nvPr>
        </p:nvSpPr>
        <p:spPr>
          <a:xfrm>
            <a:off x="507206" y="1993393"/>
            <a:ext cx="4208810" cy="3667855"/>
          </a:xfrm>
        </p:spPr>
        <p:txBody>
          <a:bodyPr>
            <a:normAutofit lnSpcReduction="10000"/>
          </a:bodyPr>
          <a:lstStyle/>
          <a:p>
            <a:pPr marL="0" indent="0">
              <a:buNone/>
            </a:pPr>
            <a:r>
              <a:rPr lang="en-GB" sz="2000" dirty="0">
                <a:solidFill>
                  <a:srgbClr val="0070C0"/>
                </a:solidFill>
              </a:rPr>
              <a:t>The Juniper tree in the bible symbolises protection, resilience and divine provision.  1 Kings 19 recounts the story of Elijah fleeing from Queen Jezebel.  In despair he sat down under a juniper wishing to die, but God sent an angel with comfort and sustenance – He still had a use for Elijah.</a:t>
            </a:r>
          </a:p>
          <a:p>
            <a:pPr marL="0" indent="0">
              <a:buNone/>
            </a:pPr>
            <a:r>
              <a:rPr lang="en-GB" sz="2000" dirty="0">
                <a:solidFill>
                  <a:srgbClr val="0070C0"/>
                </a:solidFill>
              </a:rPr>
              <a:t>Today juniper berries are known as a flavouring for foodstuff.  They also have medicinal and health benefits, and juniper oil, distilled from the berries, is used in cosmetics</a:t>
            </a:r>
          </a:p>
        </p:txBody>
      </p:sp>
      <p:sp>
        <p:nvSpPr>
          <p:cNvPr id="5" name="Title 1">
            <a:extLst>
              <a:ext uri="{FF2B5EF4-FFF2-40B4-BE49-F238E27FC236}">
                <a16:creationId xmlns:a16="http://schemas.microsoft.com/office/drawing/2014/main" id="{19651FCB-3104-5D57-8F06-90CD95FBC11A}"/>
              </a:ext>
            </a:extLst>
          </p:cNvPr>
          <p:cNvSpPr txBox="1">
            <a:spLocks/>
          </p:cNvSpPr>
          <p:nvPr/>
        </p:nvSpPr>
        <p:spPr>
          <a:xfrm>
            <a:off x="424947" y="6093296"/>
            <a:ext cx="1855042" cy="528010"/>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b="1" dirty="0">
                <a:solidFill>
                  <a:schemeClr val="accent1">
                    <a:lumMod val="20000"/>
                    <a:lumOff val="80000"/>
                  </a:schemeClr>
                </a:solidFill>
                <a:hlinkClick r:id="rId2" action="ppaction://hlinksldjump">
                  <a:extLst>
                    <a:ext uri="{A12FA001-AC4F-418D-AE19-62706E023703}">
                      <ahyp:hlinkClr xmlns:ahyp="http://schemas.microsoft.com/office/drawing/2018/hyperlinkcolor" val="tx"/>
                    </a:ext>
                  </a:extLst>
                </a:hlinkClick>
              </a:rPr>
              <a:t>Back to grid</a:t>
            </a:r>
          </a:p>
        </p:txBody>
      </p:sp>
      <p:pic>
        <p:nvPicPr>
          <p:cNvPr id="3" name="Picture 2">
            <a:extLst>
              <a:ext uri="{FF2B5EF4-FFF2-40B4-BE49-F238E27FC236}">
                <a16:creationId xmlns:a16="http://schemas.microsoft.com/office/drawing/2014/main" id="{EB2C6D5D-EBC3-A91F-3E23-F289253F4367}"/>
              </a:ext>
            </a:extLst>
          </p:cNvPr>
          <p:cNvPicPr>
            <a:picLocks noChangeAspect="1"/>
          </p:cNvPicPr>
          <p:nvPr/>
        </p:nvPicPr>
        <p:blipFill>
          <a:blip r:embed="rId3"/>
          <a:stretch>
            <a:fillRect/>
          </a:stretch>
        </p:blipFill>
        <p:spPr>
          <a:xfrm>
            <a:off x="5076056" y="2356137"/>
            <a:ext cx="3445500" cy="2297000"/>
          </a:xfrm>
          <a:prstGeom prst="rect">
            <a:avLst/>
          </a:prstGeom>
        </p:spPr>
      </p:pic>
    </p:spTree>
    <p:extLst>
      <p:ext uri="{BB962C8B-B14F-4D97-AF65-F5344CB8AC3E}">
        <p14:creationId xmlns:p14="http://schemas.microsoft.com/office/powerpoint/2010/main" val="1194764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2666DF45-4647-FB31-95F7-6CF14C21920C}"/>
              </a:ext>
            </a:extLst>
          </p:cNvPr>
          <p:cNvGraphicFramePr>
            <a:graphicFrameLocks noGrp="1"/>
          </p:cNvGraphicFramePr>
          <p:nvPr>
            <p:ph idx="1"/>
            <p:extLst>
              <p:ext uri="{D42A27DB-BD31-4B8C-83A1-F6EECF244321}">
                <p14:modId xmlns:p14="http://schemas.microsoft.com/office/powerpoint/2010/main" val="437030241"/>
              </p:ext>
            </p:extLst>
          </p:nvPr>
        </p:nvGraphicFramePr>
        <p:xfrm>
          <a:off x="467544" y="692696"/>
          <a:ext cx="7467600" cy="5637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9094951"/>
      </p:ext>
    </p:extLst>
  </p:cSld>
  <p:clrMapOvr>
    <a:masterClrMapping/>
  </p:clrMapOvr>
  <mc:AlternateContent xmlns:mc="http://schemas.openxmlformats.org/markup-compatibility/2006" xmlns:p14="http://schemas.microsoft.com/office/powerpoint/2010/main">
    <mc:Choice Requires="p14">
      <p:transition spd="slow" p14:dur="3000" advClick="0" advTm="15000">
        <p:fade/>
      </p:transition>
    </mc:Choice>
    <mc:Fallback xmlns="">
      <p:transition spd="slow" advClick="0" advTm="1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8C2720-CDAF-0C74-D5DB-C58CA3108B06}"/>
              </a:ext>
            </a:extLst>
          </p:cNvPr>
          <p:cNvSpPr>
            <a:spLocks noGrp="1"/>
          </p:cNvSpPr>
          <p:nvPr>
            <p:ph type="title"/>
          </p:nvPr>
        </p:nvSpPr>
        <p:spPr>
          <a:xfrm>
            <a:off x="403049" y="298642"/>
            <a:ext cx="8352928" cy="1524000"/>
          </a:xfrm>
        </p:spPr>
        <p:txBody>
          <a:bodyPr>
            <a:normAutofit fontScale="90000"/>
          </a:bodyPr>
          <a:lstStyle/>
          <a:p>
            <a:r>
              <a:rPr lang="en-GB" sz="4000" dirty="0">
                <a:solidFill>
                  <a:srgbClr val="FFFF00"/>
                </a:solidFill>
              </a:rPr>
              <a:t>Pomegranate</a:t>
            </a:r>
            <a:br>
              <a:rPr lang="en-GB" sz="4000" dirty="0">
                <a:solidFill>
                  <a:srgbClr val="FFFF00"/>
                </a:solidFill>
              </a:rPr>
            </a:br>
            <a:r>
              <a:rPr lang="en-GB" sz="4000" dirty="0">
                <a:solidFill>
                  <a:srgbClr val="FFFF00"/>
                </a:solidFill>
              </a:rPr>
              <a:t>Exodus 28:33-34; 39:24; Numbers 13:23; 1 Samuel 14:2; 1 Kings 7:18-20; </a:t>
            </a:r>
            <a:r>
              <a:rPr lang="en-GB" sz="3200" dirty="0">
                <a:solidFill>
                  <a:srgbClr val="FFFF00"/>
                </a:solidFill>
              </a:rPr>
              <a:t>and others</a:t>
            </a:r>
            <a:endParaRPr lang="en-GB" sz="4000" dirty="0">
              <a:solidFill>
                <a:srgbClr val="FFFF00"/>
              </a:solidFill>
            </a:endParaRPr>
          </a:p>
        </p:txBody>
      </p:sp>
      <p:sp>
        <p:nvSpPr>
          <p:cNvPr id="2" name="Content Placeholder 1">
            <a:extLst>
              <a:ext uri="{FF2B5EF4-FFF2-40B4-BE49-F238E27FC236}">
                <a16:creationId xmlns:a16="http://schemas.microsoft.com/office/drawing/2014/main" id="{DF37A359-0929-95FE-2533-1DEB4BC40AE5}"/>
              </a:ext>
            </a:extLst>
          </p:cNvPr>
          <p:cNvSpPr>
            <a:spLocks noGrp="1"/>
          </p:cNvSpPr>
          <p:nvPr>
            <p:ph idx="1"/>
          </p:nvPr>
        </p:nvSpPr>
        <p:spPr>
          <a:xfrm>
            <a:off x="507206" y="1993393"/>
            <a:ext cx="4136802" cy="3766185"/>
          </a:xfrm>
        </p:spPr>
        <p:txBody>
          <a:bodyPr>
            <a:normAutofit fontScale="92500"/>
          </a:bodyPr>
          <a:lstStyle/>
          <a:p>
            <a:pPr marL="0" indent="0">
              <a:buNone/>
            </a:pPr>
            <a:r>
              <a:rPr lang="en-GB" dirty="0">
                <a:solidFill>
                  <a:schemeClr val="accent2">
                    <a:lumMod val="60000"/>
                    <a:lumOff val="40000"/>
                  </a:schemeClr>
                </a:solidFill>
              </a:rPr>
              <a:t>Pomegranates are mentioned throughout the bible.  Not only were they eaten, their image was used for decoration of both the High Priest’s robe (see Exodus) and 1 Kings tells of  great rows of them being carved on the wood of Solomon’s temple.  The fruit represents fruitfulness, knowledge, learning and wisdom.  The Jewish tradition is that it is a symbol of righteousness because it is said to have 613 seeds, the same number as the commandments of the Torah.</a:t>
            </a:r>
          </a:p>
        </p:txBody>
      </p:sp>
      <p:sp>
        <p:nvSpPr>
          <p:cNvPr id="5" name="Title 1">
            <a:extLst>
              <a:ext uri="{FF2B5EF4-FFF2-40B4-BE49-F238E27FC236}">
                <a16:creationId xmlns:a16="http://schemas.microsoft.com/office/drawing/2014/main" id="{1281B37B-A706-4790-5BC7-5249C7458BCE}"/>
              </a:ext>
            </a:extLst>
          </p:cNvPr>
          <p:cNvSpPr txBox="1">
            <a:spLocks/>
          </p:cNvSpPr>
          <p:nvPr/>
        </p:nvSpPr>
        <p:spPr>
          <a:xfrm>
            <a:off x="424947" y="6093296"/>
            <a:ext cx="1855042" cy="528010"/>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b="1" dirty="0">
                <a:solidFill>
                  <a:srgbClr val="FFC000"/>
                </a:solidFill>
                <a:hlinkClick r:id="rId2" action="ppaction://hlinksldjump">
                  <a:extLst>
                    <a:ext uri="{A12FA001-AC4F-418D-AE19-62706E023703}">
                      <ahyp:hlinkClr xmlns:ahyp="http://schemas.microsoft.com/office/drawing/2018/hyperlinkcolor" val="tx"/>
                    </a:ext>
                  </a:extLst>
                </a:hlinkClick>
              </a:rPr>
              <a:t>Back to grid</a:t>
            </a:r>
          </a:p>
        </p:txBody>
      </p:sp>
      <p:pic>
        <p:nvPicPr>
          <p:cNvPr id="3" name="Picture 2">
            <a:extLst>
              <a:ext uri="{FF2B5EF4-FFF2-40B4-BE49-F238E27FC236}">
                <a16:creationId xmlns:a16="http://schemas.microsoft.com/office/drawing/2014/main" id="{F7853E59-A06C-57A6-258F-CE6185F3FEA9}"/>
              </a:ext>
            </a:extLst>
          </p:cNvPr>
          <p:cNvPicPr>
            <a:picLocks noChangeAspect="1"/>
          </p:cNvPicPr>
          <p:nvPr/>
        </p:nvPicPr>
        <p:blipFill>
          <a:blip r:embed="rId3"/>
          <a:stretch>
            <a:fillRect/>
          </a:stretch>
        </p:blipFill>
        <p:spPr>
          <a:xfrm>
            <a:off x="5076056" y="2852936"/>
            <a:ext cx="3256190" cy="2442142"/>
          </a:xfrm>
          <a:prstGeom prst="rect">
            <a:avLst/>
          </a:prstGeom>
        </p:spPr>
      </p:pic>
    </p:spTree>
    <p:extLst>
      <p:ext uri="{BB962C8B-B14F-4D97-AF65-F5344CB8AC3E}">
        <p14:creationId xmlns:p14="http://schemas.microsoft.com/office/powerpoint/2010/main" val="992861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387B22-503C-192F-61D3-3BD99B40BFBA}"/>
              </a:ext>
            </a:extLst>
          </p:cNvPr>
          <p:cNvSpPr>
            <a:spLocks noGrp="1"/>
          </p:cNvSpPr>
          <p:nvPr>
            <p:ph type="title"/>
          </p:nvPr>
        </p:nvSpPr>
        <p:spPr>
          <a:xfrm>
            <a:off x="444149" y="249701"/>
            <a:ext cx="6554867" cy="1129661"/>
          </a:xfrm>
        </p:spPr>
        <p:txBody>
          <a:bodyPr>
            <a:normAutofit/>
          </a:bodyPr>
          <a:lstStyle/>
          <a:p>
            <a:r>
              <a:rPr lang="en-GB" sz="4000" dirty="0">
                <a:solidFill>
                  <a:srgbClr val="00B050"/>
                </a:solidFill>
              </a:rPr>
              <a:t>Carob or Locust</a:t>
            </a:r>
            <a:br>
              <a:rPr lang="en-GB" sz="3200" dirty="0">
                <a:solidFill>
                  <a:srgbClr val="00B050"/>
                </a:solidFill>
              </a:rPr>
            </a:br>
            <a:r>
              <a:rPr lang="en-GB" sz="3200" dirty="0">
                <a:solidFill>
                  <a:srgbClr val="00B050"/>
                </a:solidFill>
              </a:rPr>
              <a:t>Matthew3:4; Mark 1:6</a:t>
            </a:r>
            <a:endParaRPr lang="en-GB" sz="4000" dirty="0">
              <a:solidFill>
                <a:srgbClr val="00B050"/>
              </a:solidFill>
            </a:endParaRPr>
          </a:p>
        </p:txBody>
      </p:sp>
      <p:sp>
        <p:nvSpPr>
          <p:cNvPr id="2" name="Content Placeholder 1">
            <a:extLst>
              <a:ext uri="{FF2B5EF4-FFF2-40B4-BE49-F238E27FC236}">
                <a16:creationId xmlns:a16="http://schemas.microsoft.com/office/drawing/2014/main" id="{4F3D6656-CA6F-7839-C2E5-75D329D2330C}"/>
              </a:ext>
            </a:extLst>
          </p:cNvPr>
          <p:cNvSpPr>
            <a:spLocks noGrp="1"/>
          </p:cNvSpPr>
          <p:nvPr>
            <p:ph idx="1"/>
          </p:nvPr>
        </p:nvSpPr>
        <p:spPr>
          <a:xfrm>
            <a:off x="323528" y="1351032"/>
            <a:ext cx="5040560" cy="5102304"/>
          </a:xfrm>
        </p:spPr>
        <p:txBody>
          <a:bodyPr>
            <a:noAutofit/>
          </a:bodyPr>
          <a:lstStyle/>
          <a:p>
            <a:pPr marL="0" indent="0">
              <a:buNone/>
            </a:pPr>
            <a:r>
              <a:rPr lang="en-GB" sz="1800" dirty="0">
                <a:solidFill>
                  <a:srgbClr val="002060"/>
                </a:solidFill>
              </a:rPr>
              <a:t>Both Matthew and Mark describe John the Baptist as eating “locusts and wild honey”. It is possible that he ate the swarming insects that can plague the Holy Land and much of Africa, since some types of locusts are considered </a:t>
            </a:r>
            <a:r>
              <a:rPr lang="en-GB" sz="1800" i="1" dirty="0">
                <a:solidFill>
                  <a:srgbClr val="002060"/>
                </a:solidFill>
              </a:rPr>
              <a:t>kosher </a:t>
            </a:r>
            <a:r>
              <a:rPr lang="en-GB" sz="1800" dirty="0">
                <a:solidFill>
                  <a:srgbClr val="002060"/>
                </a:solidFill>
              </a:rPr>
              <a:t>under the Mosaic law (and are still eaten in parts of Africa).  But they only appear at certain seasons.  It is more likely that he ate locust beans or carobs.  The carob fruit is a bean pod with up to 15 seeds and taking 11 months to ripen. </a:t>
            </a:r>
            <a:r>
              <a:rPr lang="en-GB" sz="1800" dirty="0"/>
              <a:t>It has a unique flavour. Powdered, it tastes like chocolate, and Jews use it as a dairy substitute in foods eaten with meats. Fresh pods taste like a date. Green young pods can be cooked and eaten as a vegetable, smashed seeds of the dried pods can be cooked as porridge. The pod is rich in magnesium, calcium, phosphorus and copper, as well as a range of other essential vitamins.</a:t>
            </a:r>
          </a:p>
          <a:p>
            <a:pPr marL="0" indent="0">
              <a:buNone/>
            </a:pPr>
            <a:r>
              <a:rPr lang="en-GB" sz="1800" dirty="0">
                <a:solidFill>
                  <a:srgbClr val="002060"/>
                </a:solidFill>
              </a:rPr>
              <a:t>The tree grows up to 17m tall and has a broad green crown.</a:t>
            </a:r>
          </a:p>
        </p:txBody>
      </p:sp>
      <p:sp>
        <p:nvSpPr>
          <p:cNvPr id="5" name="Title 1">
            <a:extLst>
              <a:ext uri="{FF2B5EF4-FFF2-40B4-BE49-F238E27FC236}">
                <a16:creationId xmlns:a16="http://schemas.microsoft.com/office/drawing/2014/main" id="{C8C0BF87-3E5B-6111-FB5B-7A38FB8C52B2}"/>
              </a:ext>
            </a:extLst>
          </p:cNvPr>
          <p:cNvSpPr txBox="1">
            <a:spLocks/>
          </p:cNvSpPr>
          <p:nvPr/>
        </p:nvSpPr>
        <p:spPr>
          <a:xfrm>
            <a:off x="1547664" y="6348179"/>
            <a:ext cx="1855042" cy="528010"/>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b="1" dirty="0">
                <a:solidFill>
                  <a:schemeClr val="accent3">
                    <a:lumMod val="60000"/>
                    <a:lumOff val="40000"/>
                  </a:schemeClr>
                </a:solidFill>
                <a:hlinkClick r:id="rId2" action="ppaction://hlinksldjump">
                  <a:extLst>
                    <a:ext uri="{A12FA001-AC4F-418D-AE19-62706E023703}">
                      <ahyp:hlinkClr xmlns:ahyp="http://schemas.microsoft.com/office/drawing/2018/hyperlinkcolor" val="tx"/>
                    </a:ext>
                  </a:extLst>
                </a:hlinkClick>
              </a:rPr>
              <a:t>Back to grid</a:t>
            </a:r>
          </a:p>
        </p:txBody>
      </p:sp>
      <p:pic>
        <p:nvPicPr>
          <p:cNvPr id="3" name="Picture 2">
            <a:extLst>
              <a:ext uri="{FF2B5EF4-FFF2-40B4-BE49-F238E27FC236}">
                <a16:creationId xmlns:a16="http://schemas.microsoft.com/office/drawing/2014/main" id="{225C3362-999C-0789-E05D-82886D03AE6F}"/>
              </a:ext>
            </a:extLst>
          </p:cNvPr>
          <p:cNvPicPr>
            <a:picLocks noChangeAspect="1"/>
          </p:cNvPicPr>
          <p:nvPr/>
        </p:nvPicPr>
        <p:blipFill>
          <a:blip r:embed="rId3"/>
          <a:stretch>
            <a:fillRect/>
          </a:stretch>
        </p:blipFill>
        <p:spPr>
          <a:xfrm>
            <a:off x="5724128" y="1052736"/>
            <a:ext cx="3092017" cy="2056292"/>
          </a:xfrm>
          <a:prstGeom prst="rect">
            <a:avLst/>
          </a:prstGeom>
        </p:spPr>
      </p:pic>
      <p:pic>
        <p:nvPicPr>
          <p:cNvPr id="7" name="Picture 6">
            <a:extLst>
              <a:ext uri="{FF2B5EF4-FFF2-40B4-BE49-F238E27FC236}">
                <a16:creationId xmlns:a16="http://schemas.microsoft.com/office/drawing/2014/main" id="{07C79F27-E8D2-6CA4-698A-1E2ABCCA8AE9}"/>
              </a:ext>
            </a:extLst>
          </p:cNvPr>
          <p:cNvPicPr>
            <a:picLocks noChangeAspect="1"/>
          </p:cNvPicPr>
          <p:nvPr/>
        </p:nvPicPr>
        <p:blipFill>
          <a:blip r:embed="rId4"/>
          <a:stretch>
            <a:fillRect/>
          </a:stretch>
        </p:blipFill>
        <p:spPr>
          <a:xfrm>
            <a:off x="6237842" y="3429000"/>
            <a:ext cx="2074820" cy="3104621"/>
          </a:xfrm>
          <a:prstGeom prst="rect">
            <a:avLst/>
          </a:prstGeom>
        </p:spPr>
      </p:pic>
    </p:spTree>
    <p:extLst>
      <p:ext uri="{BB962C8B-B14F-4D97-AF65-F5344CB8AC3E}">
        <p14:creationId xmlns:p14="http://schemas.microsoft.com/office/powerpoint/2010/main" val="3922351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61CDFCA-107A-42CD-20BD-FA6E2C6CEC53}"/>
              </a:ext>
            </a:extLst>
          </p:cNvPr>
          <p:cNvSpPr>
            <a:spLocks noGrp="1"/>
          </p:cNvSpPr>
          <p:nvPr>
            <p:ph type="title"/>
          </p:nvPr>
        </p:nvSpPr>
        <p:spPr>
          <a:xfrm>
            <a:off x="424947" y="6093296"/>
            <a:ext cx="1855042" cy="528010"/>
          </a:xfrm>
        </p:spPr>
        <p:txBody>
          <a:bodyPr>
            <a:normAutofit/>
          </a:bodyPr>
          <a:lstStyle/>
          <a:p>
            <a:r>
              <a:rPr lang="en-GB" sz="2000" b="1" dirty="0">
                <a:solidFill>
                  <a:srgbClr val="FF0000"/>
                </a:solidFill>
                <a:hlinkClick r:id="rId2" action="ppaction://hlinksldjump">
                  <a:extLst>
                    <a:ext uri="{A12FA001-AC4F-418D-AE19-62706E023703}">
                      <ahyp:hlinkClr xmlns:ahyp="http://schemas.microsoft.com/office/drawing/2018/hyperlinkcolor" val="tx"/>
                    </a:ext>
                  </a:extLst>
                </a:hlinkClick>
              </a:rPr>
              <a:t>Back to grid</a:t>
            </a:r>
          </a:p>
        </p:txBody>
      </p:sp>
      <p:sp>
        <p:nvSpPr>
          <p:cNvPr id="2" name="TextBox 1">
            <a:extLst>
              <a:ext uri="{FF2B5EF4-FFF2-40B4-BE49-F238E27FC236}">
                <a16:creationId xmlns:a16="http://schemas.microsoft.com/office/drawing/2014/main" id="{BED27736-5725-BF3F-7C9D-EE3AE477F59A}"/>
              </a:ext>
            </a:extLst>
          </p:cNvPr>
          <p:cNvSpPr txBox="1"/>
          <p:nvPr/>
        </p:nvSpPr>
        <p:spPr>
          <a:xfrm>
            <a:off x="579612" y="133763"/>
            <a:ext cx="7992888" cy="1692771"/>
          </a:xfrm>
          <a:prstGeom prst="rect">
            <a:avLst/>
          </a:prstGeom>
          <a:noFill/>
        </p:spPr>
        <p:txBody>
          <a:bodyPr wrap="square" rtlCol="0">
            <a:spAutoFit/>
          </a:bodyPr>
          <a:lstStyle/>
          <a:p>
            <a:r>
              <a:rPr lang="en-GB" sz="4000" dirty="0">
                <a:solidFill>
                  <a:schemeClr val="accent6">
                    <a:lumMod val="50000"/>
                  </a:schemeClr>
                </a:solidFill>
              </a:rPr>
              <a:t>Fig</a:t>
            </a:r>
            <a:endParaRPr lang="en-GB" sz="3200" dirty="0">
              <a:solidFill>
                <a:schemeClr val="accent6">
                  <a:lumMod val="50000"/>
                </a:schemeClr>
              </a:solidFill>
            </a:endParaRPr>
          </a:p>
          <a:p>
            <a:r>
              <a:rPr lang="en-GB" sz="3200" dirty="0">
                <a:solidFill>
                  <a:schemeClr val="accent6">
                    <a:lumMod val="50000"/>
                  </a:schemeClr>
                </a:solidFill>
              </a:rPr>
              <a:t>Joel 1:7; Micah 4:4; Matthew 21:18-22; </a:t>
            </a:r>
            <a:br>
              <a:rPr lang="en-GB" sz="3200" dirty="0">
                <a:solidFill>
                  <a:schemeClr val="accent6">
                    <a:lumMod val="50000"/>
                  </a:schemeClr>
                </a:solidFill>
              </a:rPr>
            </a:br>
            <a:r>
              <a:rPr lang="en-GB" sz="3200" dirty="0">
                <a:solidFill>
                  <a:schemeClr val="accent6">
                    <a:lumMod val="50000"/>
                  </a:schemeClr>
                </a:solidFill>
              </a:rPr>
              <a:t>Mark 11:12-25</a:t>
            </a:r>
            <a:endParaRPr lang="en-GB" sz="4000" dirty="0">
              <a:solidFill>
                <a:schemeClr val="accent6">
                  <a:lumMod val="50000"/>
                </a:schemeClr>
              </a:solidFill>
            </a:endParaRPr>
          </a:p>
        </p:txBody>
      </p:sp>
      <p:sp>
        <p:nvSpPr>
          <p:cNvPr id="4" name="TextBox 3">
            <a:extLst>
              <a:ext uri="{FF2B5EF4-FFF2-40B4-BE49-F238E27FC236}">
                <a16:creationId xmlns:a16="http://schemas.microsoft.com/office/drawing/2014/main" id="{33C83145-0C85-6A43-1662-F00D91652603}"/>
              </a:ext>
            </a:extLst>
          </p:cNvPr>
          <p:cNvSpPr txBox="1"/>
          <p:nvPr/>
        </p:nvSpPr>
        <p:spPr>
          <a:xfrm>
            <a:off x="683568" y="2544832"/>
            <a:ext cx="4464496" cy="2862322"/>
          </a:xfrm>
          <a:prstGeom prst="rect">
            <a:avLst/>
          </a:prstGeom>
          <a:noFill/>
        </p:spPr>
        <p:txBody>
          <a:bodyPr wrap="square" rtlCol="0">
            <a:spAutoFit/>
          </a:bodyPr>
          <a:lstStyle/>
          <a:p>
            <a:r>
              <a:rPr lang="en-GB" dirty="0"/>
              <a:t>The fig tree is native to the Mediterranean and western and southern Asia.  It has been cultivated since ancient times and is now widely grown throughout the world.  In the bible it is often used to symbolise the nation of Israel and its spiritual condition.</a:t>
            </a:r>
          </a:p>
          <a:p>
            <a:r>
              <a:rPr lang="en-GB" dirty="0"/>
              <a:t>In 2018 the world production of raw figs was 1.14million tonnes, with 64% of that produced by Turkey, Egypt, Morrocco and Algeria</a:t>
            </a:r>
          </a:p>
        </p:txBody>
      </p:sp>
      <p:pic>
        <p:nvPicPr>
          <p:cNvPr id="3" name="Picture 2">
            <a:extLst>
              <a:ext uri="{FF2B5EF4-FFF2-40B4-BE49-F238E27FC236}">
                <a16:creationId xmlns:a16="http://schemas.microsoft.com/office/drawing/2014/main" id="{95FF11A5-140E-02B5-0BA1-0196CE3624CE}"/>
              </a:ext>
            </a:extLst>
          </p:cNvPr>
          <p:cNvPicPr>
            <a:picLocks noChangeAspect="1"/>
          </p:cNvPicPr>
          <p:nvPr/>
        </p:nvPicPr>
        <p:blipFill>
          <a:blip r:embed="rId3"/>
          <a:stretch>
            <a:fillRect/>
          </a:stretch>
        </p:blipFill>
        <p:spPr>
          <a:xfrm flipH="1">
            <a:off x="5440720" y="2725306"/>
            <a:ext cx="3165046" cy="1978154"/>
          </a:xfrm>
          <a:prstGeom prst="rect">
            <a:avLst/>
          </a:prstGeom>
        </p:spPr>
      </p:pic>
    </p:spTree>
    <p:extLst>
      <p:ext uri="{BB962C8B-B14F-4D97-AF65-F5344CB8AC3E}">
        <p14:creationId xmlns:p14="http://schemas.microsoft.com/office/powerpoint/2010/main" val="3625599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C7D220B-3022-8ABC-CD6B-5D769E8A9CA4}"/>
              </a:ext>
            </a:extLst>
          </p:cNvPr>
          <p:cNvSpPr>
            <a:spLocks noGrp="1"/>
          </p:cNvSpPr>
          <p:nvPr>
            <p:ph type="title"/>
          </p:nvPr>
        </p:nvSpPr>
        <p:spPr>
          <a:xfrm>
            <a:off x="424947" y="6093296"/>
            <a:ext cx="1855042" cy="528010"/>
          </a:xfrm>
        </p:spPr>
        <p:txBody>
          <a:bodyPr>
            <a:normAutofit/>
          </a:bodyPr>
          <a:lstStyle/>
          <a:p>
            <a:r>
              <a:rPr lang="en-GB" sz="2000" b="1" dirty="0">
                <a:solidFill>
                  <a:schemeClr val="tx1"/>
                </a:solidFill>
                <a:hlinkClick r:id="rId2" action="ppaction://hlinksldjump">
                  <a:extLst>
                    <a:ext uri="{A12FA001-AC4F-418D-AE19-62706E023703}">
                      <ahyp:hlinkClr xmlns:ahyp="http://schemas.microsoft.com/office/drawing/2018/hyperlinkcolor" val="tx"/>
                    </a:ext>
                  </a:extLst>
                </a:hlinkClick>
              </a:rPr>
              <a:t>Back to grid</a:t>
            </a:r>
          </a:p>
        </p:txBody>
      </p:sp>
      <p:sp>
        <p:nvSpPr>
          <p:cNvPr id="2" name="Content Placeholder 1">
            <a:extLst>
              <a:ext uri="{FF2B5EF4-FFF2-40B4-BE49-F238E27FC236}">
                <a16:creationId xmlns:a16="http://schemas.microsoft.com/office/drawing/2014/main" id="{2ABFB245-14E7-A45B-5E28-5C89CECE858B}"/>
              </a:ext>
            </a:extLst>
          </p:cNvPr>
          <p:cNvSpPr>
            <a:spLocks noGrp="1"/>
          </p:cNvSpPr>
          <p:nvPr>
            <p:ph idx="1"/>
          </p:nvPr>
        </p:nvSpPr>
        <p:spPr>
          <a:xfrm>
            <a:off x="251520" y="1944808"/>
            <a:ext cx="4680520" cy="4026242"/>
          </a:xfrm>
        </p:spPr>
        <p:txBody>
          <a:bodyPr>
            <a:noAutofit/>
          </a:bodyPr>
          <a:lstStyle/>
          <a:p>
            <a:pPr marL="0" indent="0">
              <a:buNone/>
            </a:pPr>
            <a:r>
              <a:rPr lang="en-GB" sz="2000" dirty="0">
                <a:solidFill>
                  <a:srgbClr val="FFFF00"/>
                </a:solidFill>
              </a:rPr>
              <a:t>We all know olives and olive oil but may not be so familiar with the tree that produces them and  has been known for millennia. In ancient times, before money was invented, olive oil was used as a system of currency throughout the Mediterranean area.</a:t>
            </a:r>
          </a:p>
          <a:p>
            <a:pPr marL="0" indent="0">
              <a:buNone/>
            </a:pPr>
            <a:r>
              <a:rPr lang="en-GB" sz="2000" dirty="0">
                <a:solidFill>
                  <a:srgbClr val="FFFF00"/>
                </a:solidFill>
              </a:rPr>
              <a:t>This picture shows the Garden of Gethsemene, where Jesus and His disciples went after The Last Supper.  The olive tree on the right is estimated to be over 2000 years old, and it is believed that, as a very young sapling, it would have seen Jesus there.</a:t>
            </a:r>
          </a:p>
        </p:txBody>
      </p:sp>
      <p:sp>
        <p:nvSpPr>
          <p:cNvPr id="3" name="TextBox 2">
            <a:extLst>
              <a:ext uri="{FF2B5EF4-FFF2-40B4-BE49-F238E27FC236}">
                <a16:creationId xmlns:a16="http://schemas.microsoft.com/office/drawing/2014/main" id="{BD95CB60-506E-C22C-18F8-5E9D609D4460}"/>
              </a:ext>
            </a:extLst>
          </p:cNvPr>
          <p:cNvSpPr txBox="1"/>
          <p:nvPr/>
        </p:nvSpPr>
        <p:spPr>
          <a:xfrm>
            <a:off x="374237" y="252036"/>
            <a:ext cx="8395525" cy="1692771"/>
          </a:xfrm>
          <a:prstGeom prst="rect">
            <a:avLst/>
          </a:prstGeom>
          <a:noFill/>
        </p:spPr>
        <p:txBody>
          <a:bodyPr wrap="square" rtlCol="0">
            <a:spAutoFit/>
          </a:bodyPr>
          <a:lstStyle/>
          <a:p>
            <a:r>
              <a:rPr lang="en-GB" sz="4000" dirty="0">
                <a:solidFill>
                  <a:srgbClr val="7030A0"/>
                </a:solidFill>
              </a:rPr>
              <a:t>Olive</a:t>
            </a:r>
            <a:endParaRPr lang="en-GB" sz="3200" dirty="0">
              <a:solidFill>
                <a:srgbClr val="7030A0"/>
              </a:solidFill>
            </a:endParaRPr>
          </a:p>
          <a:p>
            <a:r>
              <a:rPr lang="en-GB" sz="3200" dirty="0">
                <a:solidFill>
                  <a:srgbClr val="7030A0"/>
                </a:solidFill>
              </a:rPr>
              <a:t>Genesis 8:11; Judges 9:9; Psalm 128:3 &amp; others </a:t>
            </a:r>
            <a:endParaRPr lang="en-GB" sz="4000" dirty="0">
              <a:solidFill>
                <a:srgbClr val="7030A0"/>
              </a:solidFill>
            </a:endParaRPr>
          </a:p>
        </p:txBody>
      </p:sp>
      <p:pic>
        <p:nvPicPr>
          <p:cNvPr id="7" name="Picture 6" descr="A group of trees in a garden&#10;&#10;AI-generated content may be incorrect.">
            <a:extLst>
              <a:ext uri="{FF2B5EF4-FFF2-40B4-BE49-F238E27FC236}">
                <a16:creationId xmlns:a16="http://schemas.microsoft.com/office/drawing/2014/main" id="{0DE9E22A-297F-C118-94F5-5155D777A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2110544"/>
            <a:ext cx="3870176" cy="2902632"/>
          </a:xfrm>
          <a:prstGeom prst="rect">
            <a:avLst/>
          </a:prstGeom>
        </p:spPr>
      </p:pic>
    </p:spTree>
    <p:extLst>
      <p:ext uri="{BB962C8B-B14F-4D97-AF65-F5344CB8AC3E}">
        <p14:creationId xmlns:p14="http://schemas.microsoft.com/office/powerpoint/2010/main" val="2641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2A3AD-78EF-C60C-9E84-48A2CBD4199C}"/>
              </a:ext>
            </a:extLst>
          </p:cNvPr>
          <p:cNvSpPr>
            <a:spLocks noGrp="1"/>
          </p:cNvSpPr>
          <p:nvPr>
            <p:ph type="title"/>
          </p:nvPr>
        </p:nvSpPr>
        <p:spPr>
          <a:xfrm>
            <a:off x="484347" y="400766"/>
            <a:ext cx="8320367" cy="1393027"/>
          </a:xfrm>
        </p:spPr>
        <p:txBody>
          <a:bodyPr>
            <a:normAutofit/>
          </a:bodyPr>
          <a:lstStyle/>
          <a:p>
            <a:r>
              <a:rPr lang="en-GB" sz="4000" dirty="0">
                <a:solidFill>
                  <a:srgbClr val="00B050"/>
                </a:solidFill>
              </a:rPr>
              <a:t>Cedar of Lebanon</a:t>
            </a:r>
            <a:br>
              <a:rPr lang="en-GB" sz="3200" dirty="0">
                <a:solidFill>
                  <a:srgbClr val="00B050"/>
                </a:solidFill>
              </a:rPr>
            </a:br>
            <a:r>
              <a:rPr lang="en-GB" sz="3200" dirty="0">
                <a:solidFill>
                  <a:srgbClr val="00B050"/>
                </a:solidFill>
              </a:rPr>
              <a:t>1 Kings 4:33;  5:6–10; 2 Kings 19:23; Isaiah 41:19</a:t>
            </a:r>
            <a:endParaRPr lang="en-GB" sz="4000" dirty="0">
              <a:solidFill>
                <a:srgbClr val="00B050"/>
              </a:solidFill>
            </a:endParaRPr>
          </a:p>
        </p:txBody>
      </p:sp>
      <p:sp>
        <p:nvSpPr>
          <p:cNvPr id="3" name="Content Placeholder 2">
            <a:extLst>
              <a:ext uri="{FF2B5EF4-FFF2-40B4-BE49-F238E27FC236}">
                <a16:creationId xmlns:a16="http://schemas.microsoft.com/office/drawing/2014/main" id="{A72A4791-4238-78B9-034E-BD959A9137B5}"/>
              </a:ext>
            </a:extLst>
          </p:cNvPr>
          <p:cNvSpPr>
            <a:spLocks noGrp="1"/>
          </p:cNvSpPr>
          <p:nvPr>
            <p:ph sz="half" idx="1"/>
          </p:nvPr>
        </p:nvSpPr>
        <p:spPr>
          <a:xfrm>
            <a:off x="628650" y="2636911"/>
            <a:ext cx="3886200" cy="2611487"/>
          </a:xfrm>
        </p:spPr>
        <p:txBody>
          <a:bodyPr>
            <a:normAutofit fontScale="92500" lnSpcReduction="20000"/>
          </a:bodyPr>
          <a:lstStyle/>
          <a:p>
            <a:pPr marL="0" indent="0">
              <a:buNone/>
            </a:pPr>
            <a:r>
              <a:rPr lang="en-GB" sz="2000" dirty="0">
                <a:solidFill>
                  <a:srgbClr val="FF0000"/>
                </a:solidFill>
              </a:rPr>
              <a:t>The Cedar Trees of Lebanon have long been well known.  One appears on the national flag.  Because of its height and durability the tree is often seen as a symbol of strength, wisdom and spiritual growth. It’s considered sacred in various cultures and religions, a link between heaven and earth and indicative of divine presence.  King Solomon bought cedar wood to build the first temple in Jerusalem.</a:t>
            </a:r>
          </a:p>
        </p:txBody>
      </p:sp>
      <p:sp>
        <p:nvSpPr>
          <p:cNvPr id="5" name="Title 1">
            <a:extLst>
              <a:ext uri="{FF2B5EF4-FFF2-40B4-BE49-F238E27FC236}">
                <a16:creationId xmlns:a16="http://schemas.microsoft.com/office/drawing/2014/main" id="{C1071011-C380-5E7C-1B0F-7CB8D6329C31}"/>
              </a:ext>
            </a:extLst>
          </p:cNvPr>
          <p:cNvSpPr txBox="1">
            <a:spLocks/>
          </p:cNvSpPr>
          <p:nvPr/>
        </p:nvSpPr>
        <p:spPr>
          <a:xfrm>
            <a:off x="493075" y="6093296"/>
            <a:ext cx="1855042" cy="528010"/>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b="1" dirty="0">
                <a:solidFill>
                  <a:schemeClr val="bg1"/>
                </a:solidFill>
                <a:hlinkClick r:id="rId3" action="ppaction://hlinksldjump">
                  <a:extLst>
                    <a:ext uri="{A12FA001-AC4F-418D-AE19-62706E023703}">
                      <ahyp:hlinkClr xmlns:ahyp="http://schemas.microsoft.com/office/drawing/2018/hyperlinkcolor" val="tx"/>
                    </a:ext>
                  </a:extLst>
                </a:hlinkClick>
              </a:rPr>
              <a:t>Back to grid</a:t>
            </a:r>
          </a:p>
        </p:txBody>
      </p:sp>
      <p:pic>
        <p:nvPicPr>
          <p:cNvPr id="7" name="Picture 6">
            <a:extLst>
              <a:ext uri="{FF2B5EF4-FFF2-40B4-BE49-F238E27FC236}">
                <a16:creationId xmlns:a16="http://schemas.microsoft.com/office/drawing/2014/main" id="{2E42C69D-C046-0EE8-9E44-F83AAC144571}"/>
              </a:ext>
            </a:extLst>
          </p:cNvPr>
          <p:cNvPicPr>
            <a:picLocks noChangeAspect="1"/>
          </p:cNvPicPr>
          <p:nvPr/>
        </p:nvPicPr>
        <p:blipFill>
          <a:blip r:embed="rId4"/>
          <a:stretch>
            <a:fillRect/>
          </a:stretch>
        </p:blipFill>
        <p:spPr>
          <a:xfrm>
            <a:off x="4651968" y="2344899"/>
            <a:ext cx="4000500" cy="3200400"/>
          </a:xfrm>
          <a:prstGeom prst="rect">
            <a:avLst/>
          </a:prstGeom>
        </p:spPr>
      </p:pic>
    </p:spTree>
    <p:extLst>
      <p:ext uri="{BB962C8B-B14F-4D97-AF65-F5344CB8AC3E}">
        <p14:creationId xmlns:p14="http://schemas.microsoft.com/office/powerpoint/2010/main" val="2842958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5A7B8-983E-E2C9-B5C5-A53D77D5948A}"/>
              </a:ext>
            </a:extLst>
          </p:cNvPr>
          <p:cNvSpPr>
            <a:spLocks noGrp="1"/>
          </p:cNvSpPr>
          <p:nvPr>
            <p:ph type="title"/>
          </p:nvPr>
        </p:nvSpPr>
        <p:spPr/>
        <p:txBody>
          <a:bodyPr>
            <a:normAutofit fontScale="90000"/>
          </a:bodyPr>
          <a:lstStyle/>
          <a:p>
            <a:r>
              <a:rPr lang="en-GB" sz="4000" dirty="0">
                <a:solidFill>
                  <a:schemeClr val="accent3">
                    <a:lumMod val="50000"/>
                  </a:schemeClr>
                </a:solidFill>
              </a:rPr>
              <a:t>Date Palm</a:t>
            </a:r>
            <a:br>
              <a:rPr lang="en-GB" sz="3200" dirty="0">
                <a:solidFill>
                  <a:schemeClr val="accent3">
                    <a:lumMod val="50000"/>
                  </a:schemeClr>
                </a:solidFill>
              </a:rPr>
            </a:br>
            <a:r>
              <a:rPr lang="en-GB" sz="3200" dirty="0"/>
              <a:t>Song of Solomon 5:11, 7:7—8; John 12:13</a:t>
            </a:r>
            <a:br>
              <a:rPr lang="en-GB" sz="3200" dirty="0">
                <a:solidFill>
                  <a:schemeClr val="accent4">
                    <a:lumMod val="75000"/>
                  </a:schemeClr>
                </a:solidFill>
              </a:rPr>
            </a:br>
            <a:endParaRPr lang="en-GB" sz="4000" dirty="0">
              <a:solidFill>
                <a:schemeClr val="accent3">
                  <a:lumMod val="50000"/>
                </a:schemeClr>
              </a:solidFill>
            </a:endParaRPr>
          </a:p>
        </p:txBody>
      </p:sp>
      <p:sp>
        <p:nvSpPr>
          <p:cNvPr id="4" name="Content Placeholder 3">
            <a:extLst>
              <a:ext uri="{FF2B5EF4-FFF2-40B4-BE49-F238E27FC236}">
                <a16:creationId xmlns:a16="http://schemas.microsoft.com/office/drawing/2014/main" id="{444ABE18-A89E-2F3A-C777-6EC675AA3AEC}"/>
              </a:ext>
            </a:extLst>
          </p:cNvPr>
          <p:cNvSpPr>
            <a:spLocks noGrp="1"/>
          </p:cNvSpPr>
          <p:nvPr>
            <p:ph sz="half" idx="1"/>
          </p:nvPr>
        </p:nvSpPr>
        <p:spPr>
          <a:xfrm>
            <a:off x="4157868" y="1484784"/>
            <a:ext cx="3806190" cy="2554753"/>
          </a:xfrm>
        </p:spPr>
        <p:txBody>
          <a:bodyPr>
            <a:noAutofit/>
          </a:bodyPr>
          <a:lstStyle/>
          <a:p>
            <a:pPr marL="0" indent="0">
              <a:buNone/>
            </a:pPr>
            <a:r>
              <a:rPr lang="en-GB" sz="1800" dirty="0"/>
              <a:t>A date palm can grow as high as 75 feet, and they  have been prized as a commodity throughout history.  They are among the oldest cultivated trees in the world.  They  are believed to have been cultivated in Mesopotamia as early as 4000 BC, where they </a:t>
            </a:r>
            <a:r>
              <a:rPr lang="en-GB" sz="1900" dirty="0"/>
              <a:t>were</a:t>
            </a:r>
            <a:r>
              <a:rPr lang="en-GB" sz="1800" dirty="0"/>
              <a:t> considered a symbol of fertility and prosperity.  Ancient Egyptians used them not just for their nutritious fruit but also to make wine and for building materials.  They can live for over 100 years and some produce fruit for more than 60 years.  They are a symbol of hospitality and generosity in many Arab countries</a:t>
            </a:r>
          </a:p>
        </p:txBody>
      </p:sp>
      <p:sp>
        <p:nvSpPr>
          <p:cNvPr id="5" name="Title 1">
            <a:extLst>
              <a:ext uri="{FF2B5EF4-FFF2-40B4-BE49-F238E27FC236}">
                <a16:creationId xmlns:a16="http://schemas.microsoft.com/office/drawing/2014/main" id="{F656F575-2982-F579-FC77-C869B5B49D2E}"/>
              </a:ext>
            </a:extLst>
          </p:cNvPr>
          <p:cNvSpPr txBox="1">
            <a:spLocks/>
          </p:cNvSpPr>
          <p:nvPr/>
        </p:nvSpPr>
        <p:spPr>
          <a:xfrm>
            <a:off x="424947" y="6093296"/>
            <a:ext cx="1855042" cy="528010"/>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b="1" dirty="0">
                <a:solidFill>
                  <a:schemeClr val="bg1"/>
                </a:solidFill>
                <a:hlinkClick r:id="rId2" action="ppaction://hlinksldjump">
                  <a:extLst>
                    <a:ext uri="{A12FA001-AC4F-418D-AE19-62706E023703}">
                      <ahyp:hlinkClr xmlns:ahyp="http://schemas.microsoft.com/office/drawing/2018/hyperlinkcolor" val="tx"/>
                    </a:ext>
                  </a:extLst>
                </a:hlinkClick>
              </a:rPr>
              <a:t>Back to grid</a:t>
            </a:r>
          </a:p>
        </p:txBody>
      </p:sp>
      <p:pic>
        <p:nvPicPr>
          <p:cNvPr id="3074" name="Picture 2" descr="Date Palm view 12771548 Stock Photo at Vecteezy">
            <a:extLst>
              <a:ext uri="{FF2B5EF4-FFF2-40B4-BE49-F238E27FC236}">
                <a16:creationId xmlns:a16="http://schemas.microsoft.com/office/drawing/2014/main" id="{828BEBB3-1148-AD95-FAD1-20AB47E78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844824"/>
            <a:ext cx="2255455" cy="3382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295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0B9C-ABD4-EC98-0F49-E8F1AB941209}"/>
              </a:ext>
            </a:extLst>
          </p:cNvPr>
          <p:cNvSpPr>
            <a:spLocks noGrp="1"/>
          </p:cNvSpPr>
          <p:nvPr>
            <p:ph type="title"/>
          </p:nvPr>
        </p:nvSpPr>
        <p:spPr>
          <a:xfrm>
            <a:off x="492919" y="499533"/>
            <a:ext cx="5951289" cy="1345291"/>
          </a:xfrm>
        </p:spPr>
        <p:txBody>
          <a:bodyPr>
            <a:normAutofit/>
          </a:bodyPr>
          <a:lstStyle/>
          <a:p>
            <a:r>
              <a:rPr lang="en-GB" sz="4000" dirty="0" err="1">
                <a:solidFill>
                  <a:schemeClr val="accent6">
                    <a:lumMod val="75000"/>
                  </a:schemeClr>
                </a:solidFill>
              </a:rPr>
              <a:t>Fankincense</a:t>
            </a:r>
            <a:r>
              <a:rPr lang="en-GB" sz="4000" dirty="0">
                <a:solidFill>
                  <a:schemeClr val="accent6">
                    <a:lumMod val="75000"/>
                  </a:schemeClr>
                </a:solidFill>
              </a:rPr>
              <a:t> &amp; Incense</a:t>
            </a:r>
            <a:br>
              <a:rPr lang="en-GB" sz="2000" dirty="0">
                <a:solidFill>
                  <a:schemeClr val="accent6">
                    <a:lumMod val="75000"/>
                  </a:schemeClr>
                </a:solidFill>
              </a:rPr>
            </a:br>
            <a:r>
              <a:rPr lang="en-GB" sz="2000" dirty="0">
                <a:solidFill>
                  <a:schemeClr val="accent6">
                    <a:lumMod val="75000"/>
                  </a:schemeClr>
                </a:solidFill>
              </a:rPr>
              <a:t>Hosea 4:13; Matthew 2:10 - 11</a:t>
            </a:r>
          </a:p>
        </p:txBody>
      </p:sp>
      <p:sp>
        <p:nvSpPr>
          <p:cNvPr id="6" name="Content Placeholder 5">
            <a:extLst>
              <a:ext uri="{FF2B5EF4-FFF2-40B4-BE49-F238E27FC236}">
                <a16:creationId xmlns:a16="http://schemas.microsoft.com/office/drawing/2014/main" id="{1671CBCF-2D84-FEE4-FC11-3D04CB5E9810}"/>
              </a:ext>
            </a:extLst>
          </p:cNvPr>
          <p:cNvSpPr>
            <a:spLocks noGrp="1"/>
          </p:cNvSpPr>
          <p:nvPr>
            <p:ph sz="half" idx="1"/>
          </p:nvPr>
        </p:nvSpPr>
        <p:spPr>
          <a:xfrm>
            <a:off x="492919" y="1825625"/>
            <a:ext cx="4021931" cy="4351338"/>
          </a:xfrm>
        </p:spPr>
        <p:txBody>
          <a:bodyPr>
            <a:normAutofit fontScale="92500"/>
          </a:bodyPr>
          <a:lstStyle/>
          <a:p>
            <a:pPr marL="0" indent="0">
              <a:buNone/>
            </a:pPr>
            <a:r>
              <a:rPr lang="en-GB" dirty="0">
                <a:solidFill>
                  <a:srgbClr val="7030A0"/>
                </a:solidFill>
                <a:latin typeface="Arial" panose="020B0604020202020204" pitchFamily="34" charset="0"/>
              </a:rPr>
              <a:t>One of the gifts presented to the infant Jesus by the 3 Wise Men. F</a:t>
            </a:r>
            <a:r>
              <a:rPr lang="en-GB" dirty="0">
                <a:solidFill>
                  <a:srgbClr val="7030A0"/>
                </a:solidFill>
              </a:rPr>
              <a:t>rankincense is an aromatic resin used in incense and perfumes.  It comes from trees of the genus </a:t>
            </a:r>
            <a:r>
              <a:rPr lang="en-GB" i="1" dirty="0">
                <a:solidFill>
                  <a:srgbClr val="7030A0"/>
                </a:solidFill>
              </a:rPr>
              <a:t>Boswelia</a:t>
            </a:r>
            <a:r>
              <a:rPr lang="en-GB" dirty="0">
                <a:solidFill>
                  <a:srgbClr val="7030A0"/>
                </a:solidFill>
              </a:rPr>
              <a:t> in the family </a:t>
            </a:r>
            <a:r>
              <a:rPr lang="en-GB" i="1" dirty="0">
                <a:solidFill>
                  <a:srgbClr val="7030A0"/>
                </a:solidFill>
              </a:rPr>
              <a:t>Burseraciae</a:t>
            </a:r>
            <a:r>
              <a:rPr lang="en-GB" dirty="0">
                <a:solidFill>
                  <a:srgbClr val="7030A0"/>
                </a:solidFill>
              </a:rPr>
              <a:t>. The word is from Old French, </a:t>
            </a:r>
            <a:r>
              <a:rPr lang="en-GB" i="1" dirty="0">
                <a:solidFill>
                  <a:srgbClr val="7030A0"/>
                </a:solidFill>
              </a:rPr>
              <a:t>franc encens</a:t>
            </a:r>
            <a:r>
              <a:rPr lang="en-GB" dirty="0">
                <a:solidFill>
                  <a:srgbClr val="7030A0"/>
                </a:solidFill>
              </a:rPr>
              <a:t> ('high-quality incense’). The trees start producing resin at about 8 to 10 years old, and tapping is done two to three times per year. Today 90% of the world's production comes from the Horn of Africa, predominantly from the border communities on the Somalia/Ethiopia border.</a:t>
            </a:r>
          </a:p>
        </p:txBody>
      </p:sp>
      <p:sp>
        <p:nvSpPr>
          <p:cNvPr id="5" name="Title 1">
            <a:extLst>
              <a:ext uri="{FF2B5EF4-FFF2-40B4-BE49-F238E27FC236}">
                <a16:creationId xmlns:a16="http://schemas.microsoft.com/office/drawing/2014/main" id="{344C7478-9915-58E2-6749-AFDD12D5DF10}"/>
              </a:ext>
            </a:extLst>
          </p:cNvPr>
          <p:cNvSpPr txBox="1">
            <a:spLocks/>
          </p:cNvSpPr>
          <p:nvPr/>
        </p:nvSpPr>
        <p:spPr>
          <a:xfrm>
            <a:off x="424947" y="6093296"/>
            <a:ext cx="1855042" cy="528010"/>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b="1" dirty="0">
                <a:solidFill>
                  <a:schemeClr val="bg1"/>
                </a:solidFill>
                <a:hlinkClick r:id="rId2" action="ppaction://hlinksldjump">
                  <a:extLst>
                    <a:ext uri="{A12FA001-AC4F-418D-AE19-62706E023703}">
                      <ahyp:hlinkClr xmlns:ahyp="http://schemas.microsoft.com/office/drawing/2018/hyperlinkcolor" val="tx"/>
                    </a:ext>
                  </a:extLst>
                </a:hlinkClick>
              </a:rPr>
              <a:t>Back to grid</a:t>
            </a:r>
          </a:p>
        </p:txBody>
      </p:sp>
      <p:pic>
        <p:nvPicPr>
          <p:cNvPr id="4098" name="Picture 2" descr="Frankincense Tree - TruWellness">
            <a:extLst>
              <a:ext uri="{FF2B5EF4-FFF2-40B4-BE49-F238E27FC236}">
                <a16:creationId xmlns:a16="http://schemas.microsoft.com/office/drawing/2014/main" id="{0E5661E1-7BEA-F93E-1F48-1504F14A16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916832"/>
            <a:ext cx="3922906" cy="2615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012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2B4BBEC-5399-AE9D-75C4-BAC89DA06910}"/>
              </a:ext>
            </a:extLst>
          </p:cNvPr>
          <p:cNvSpPr>
            <a:spLocks noGrp="1"/>
          </p:cNvSpPr>
          <p:nvPr>
            <p:ph type="title"/>
          </p:nvPr>
        </p:nvSpPr>
        <p:spPr/>
        <p:txBody>
          <a:bodyPr>
            <a:normAutofit fontScale="90000"/>
          </a:bodyPr>
          <a:lstStyle/>
          <a:p>
            <a:r>
              <a:rPr lang="en-GB" sz="4000" dirty="0">
                <a:solidFill>
                  <a:srgbClr val="FFC000"/>
                </a:solidFill>
              </a:rPr>
              <a:t>Myrrh</a:t>
            </a:r>
            <a:br>
              <a:rPr lang="en-GB" sz="3200" dirty="0">
                <a:solidFill>
                  <a:srgbClr val="FFC000"/>
                </a:solidFill>
              </a:rPr>
            </a:br>
            <a:r>
              <a:rPr lang="en-GB" sz="3200" dirty="0">
                <a:solidFill>
                  <a:srgbClr val="FFC000"/>
                </a:solidFill>
              </a:rPr>
              <a:t>Genesis 37:25, 43:11; Exodus 30:23-25;  Matthew 2:11; Mark 15:23 &amp; others</a:t>
            </a:r>
            <a:endParaRPr lang="en-GB" sz="4000" dirty="0">
              <a:solidFill>
                <a:srgbClr val="FFC000"/>
              </a:solidFill>
            </a:endParaRPr>
          </a:p>
        </p:txBody>
      </p:sp>
      <p:sp>
        <p:nvSpPr>
          <p:cNvPr id="12" name="TextBox 11">
            <a:extLst>
              <a:ext uri="{FF2B5EF4-FFF2-40B4-BE49-F238E27FC236}">
                <a16:creationId xmlns:a16="http://schemas.microsoft.com/office/drawing/2014/main" id="{3E876BA5-14BB-94AE-D88E-E3626A891B77}"/>
              </a:ext>
            </a:extLst>
          </p:cNvPr>
          <p:cNvSpPr txBox="1"/>
          <p:nvPr/>
        </p:nvSpPr>
        <p:spPr>
          <a:xfrm>
            <a:off x="4743360" y="1844824"/>
            <a:ext cx="3794810" cy="4247317"/>
          </a:xfrm>
          <a:prstGeom prst="rect">
            <a:avLst/>
          </a:prstGeom>
          <a:noFill/>
        </p:spPr>
        <p:txBody>
          <a:bodyPr wrap="square" rtlCol="0">
            <a:spAutoFit/>
          </a:bodyPr>
          <a:lstStyle/>
          <a:p>
            <a:r>
              <a:rPr lang="en-GB" b="0" i="0" dirty="0">
                <a:solidFill>
                  <a:srgbClr val="FFFF00"/>
                </a:solidFill>
                <a:effectLst/>
                <a:latin typeface="Arial" panose="020B0604020202020204" pitchFamily="34" charset="0"/>
              </a:rPr>
              <a:t>Another of the gifts presented to the infant Jesus by the 3 Wise Men. Myrrh gum is commonly harvested from trees of the </a:t>
            </a:r>
            <a:r>
              <a:rPr lang="en-GB" b="0" i="0" u="sng" dirty="0">
                <a:solidFill>
                  <a:srgbClr val="FFFF00"/>
                </a:solidFill>
                <a:effectLst/>
                <a:latin typeface="Arial" panose="020B0604020202020204" pitchFamily="34" charset="0"/>
                <a:hlinkClick r:id="rId3">
                  <a:extLst>
                    <a:ext uri="{A12FA001-AC4F-418D-AE19-62706E023703}">
                      <ahyp:hlinkClr xmlns:ahyp="http://schemas.microsoft.com/office/drawing/2018/hyperlinkcolor" val="tx"/>
                    </a:ext>
                  </a:extLst>
                </a:hlinkClick>
              </a:rPr>
              <a:t>genus </a:t>
            </a:r>
            <a:r>
              <a:rPr lang="en-GB" b="0" i="1" dirty="0">
                <a:solidFill>
                  <a:srgbClr val="FFFF00"/>
                </a:solidFill>
                <a:effectLst/>
                <a:latin typeface="Arial" panose="020B0604020202020204" pitchFamily="34" charset="0"/>
                <a:hlinkClick r:id="rId3">
                  <a:extLst>
                    <a:ext uri="{A12FA001-AC4F-418D-AE19-62706E023703}">
                      <ahyp:hlinkClr xmlns:ahyp="http://schemas.microsoft.com/office/drawing/2018/hyperlinkcolor" val="tx"/>
                    </a:ext>
                  </a:extLst>
                </a:hlinkClick>
              </a:rPr>
              <a:t>Commiphora</a:t>
            </a:r>
            <a:r>
              <a:rPr lang="en-GB" b="0" i="0" dirty="0">
                <a:solidFill>
                  <a:srgbClr val="FFFF00"/>
                </a:solidFill>
                <a:effectLst/>
                <a:latin typeface="Arial" panose="020B0604020202020204" pitchFamily="34" charset="0"/>
              </a:rPr>
              <a:t> by making a deep cut through the bark into the sap wood, causing the bush or tree to ‘bleed’ resin which solidifies as a gum.  Myrrh was known from Egyptian times as a perfume and to have medicinal attributes.  It was used for embalming, and St Mark’s Gospel describes it as being in the drink Jesus was offered on the cross.</a:t>
            </a:r>
            <a:endParaRPr lang="en-GB" dirty="0">
              <a:solidFill>
                <a:srgbClr val="FFFF00"/>
              </a:solidFill>
            </a:endParaRPr>
          </a:p>
        </p:txBody>
      </p:sp>
      <p:pic>
        <p:nvPicPr>
          <p:cNvPr id="3074" name="Picture 2" descr="Botanical illustration showing thorny branches of plant with small, oval-shaped leaves">
            <a:extLst>
              <a:ext uri="{FF2B5EF4-FFF2-40B4-BE49-F238E27FC236}">
                <a16:creationId xmlns:a16="http://schemas.microsoft.com/office/drawing/2014/main" id="{37946A4E-F4D9-41E7-66E2-4271048149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132856"/>
            <a:ext cx="2572131" cy="3462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538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3000">
        <p15:prstTrans prst="curtains"/>
      </p:transition>
    </mc:Choice>
    <mc:Fallback xmlns="">
      <p:transition spd="slow" advTm="13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F6911-1456-F782-8159-E762DA4E82E4}"/>
              </a:ext>
            </a:extLst>
          </p:cNvPr>
          <p:cNvSpPr>
            <a:spLocks noGrp="1"/>
          </p:cNvSpPr>
          <p:nvPr>
            <p:ph type="title"/>
          </p:nvPr>
        </p:nvSpPr>
        <p:spPr>
          <a:xfrm>
            <a:off x="532207" y="702634"/>
            <a:ext cx="8079581" cy="1658198"/>
          </a:xfrm>
        </p:spPr>
        <p:txBody>
          <a:bodyPr>
            <a:normAutofit/>
          </a:bodyPr>
          <a:lstStyle/>
          <a:p>
            <a:pPr algn="ctr"/>
            <a:r>
              <a:rPr lang="en-GB" sz="5400" dirty="0">
                <a:solidFill>
                  <a:srgbClr val="FF0000"/>
                </a:solidFill>
              </a:rPr>
              <a:t>Have a very happy and peaceful Christmas</a:t>
            </a:r>
          </a:p>
        </p:txBody>
      </p:sp>
      <p:sp>
        <p:nvSpPr>
          <p:cNvPr id="5" name="Title 1">
            <a:extLst>
              <a:ext uri="{FF2B5EF4-FFF2-40B4-BE49-F238E27FC236}">
                <a16:creationId xmlns:a16="http://schemas.microsoft.com/office/drawing/2014/main" id="{1B8B51ED-C9E0-B8ED-D9CC-91D3663295A3}"/>
              </a:ext>
            </a:extLst>
          </p:cNvPr>
          <p:cNvSpPr txBox="1">
            <a:spLocks/>
          </p:cNvSpPr>
          <p:nvPr/>
        </p:nvSpPr>
        <p:spPr>
          <a:xfrm>
            <a:off x="755576" y="5661248"/>
            <a:ext cx="1855042" cy="528010"/>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b="1" dirty="0">
                <a:hlinkClick r:id="rId2" action="ppaction://hlinksldjump"/>
              </a:rPr>
              <a:t>Back to grid</a:t>
            </a:r>
          </a:p>
        </p:txBody>
      </p:sp>
      <p:pic>
        <p:nvPicPr>
          <p:cNvPr id="8" name="Picture 7" descr="A candle lit with a couple of statues&#10;&#10;Description automatically generated with medium confidence">
            <a:extLst>
              <a:ext uri="{FF2B5EF4-FFF2-40B4-BE49-F238E27FC236}">
                <a16:creationId xmlns:a16="http://schemas.microsoft.com/office/drawing/2014/main" id="{D31A73EA-1664-91D6-8C18-C0D5A9C6C5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2636912"/>
            <a:ext cx="3495148" cy="3167933"/>
          </a:xfrm>
          <a:prstGeom prst="rect">
            <a:avLst/>
          </a:prstGeom>
        </p:spPr>
      </p:pic>
    </p:spTree>
    <p:extLst>
      <p:ext uri="{BB962C8B-B14F-4D97-AF65-F5344CB8AC3E}">
        <p14:creationId xmlns:p14="http://schemas.microsoft.com/office/powerpoint/2010/main" val="1844882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Content Placeholder 5">
            <a:hlinkClick r:id="" action="ppaction://noaction"/>
            <a:extLst>
              <a:ext uri="{FF2B5EF4-FFF2-40B4-BE49-F238E27FC236}">
                <a16:creationId xmlns:a16="http://schemas.microsoft.com/office/drawing/2014/main" id="{174EB21E-4BD6-4405-BF6A-BF54AA5D4DFC}"/>
              </a:ext>
            </a:extLst>
          </p:cNvPr>
          <p:cNvGraphicFramePr>
            <a:graphicFrameLocks noGrp="1"/>
          </p:cNvGraphicFramePr>
          <p:nvPr>
            <p:ph idx="1"/>
            <p:extLst>
              <p:ext uri="{D42A27DB-BD31-4B8C-83A1-F6EECF244321}">
                <p14:modId xmlns:p14="http://schemas.microsoft.com/office/powerpoint/2010/main" val="97662034"/>
              </p:ext>
            </p:extLst>
          </p:nvPr>
        </p:nvGraphicFramePr>
        <p:xfrm>
          <a:off x="628650" y="2228087"/>
          <a:ext cx="7886700" cy="3948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85103110"/>
      </p:ext>
    </p:extLst>
  </p:cSld>
  <p:clrMapOvr>
    <a:masterClrMapping/>
  </p:clrMapOvr>
  <mc:AlternateContent xmlns:mc="http://schemas.openxmlformats.org/markup-compatibility/2006" xmlns:p14="http://schemas.microsoft.com/office/powerpoint/2010/main">
    <mc:Choice Requires="p14">
      <p:transition spd="slow" p14:dur="4000">
        <p:push dir="u"/>
      </p:transition>
    </mc:Choice>
    <mc:Fallback xmlns="">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96C5D-5BAC-5B1B-4843-08F27D6B3957}"/>
              </a:ext>
            </a:extLst>
          </p:cNvPr>
          <p:cNvSpPr>
            <a:spLocks noGrp="1"/>
          </p:cNvSpPr>
          <p:nvPr>
            <p:ph type="title"/>
          </p:nvPr>
        </p:nvSpPr>
        <p:spPr/>
        <p:txBody>
          <a:bodyPr>
            <a:normAutofit/>
          </a:bodyPr>
          <a:lstStyle/>
          <a:p>
            <a:r>
              <a:rPr lang="en-GB" sz="4000" dirty="0"/>
              <a:t>Almond Tree</a:t>
            </a:r>
            <a:br>
              <a:rPr lang="en-GB" dirty="0"/>
            </a:br>
            <a:r>
              <a:rPr lang="en-GB" sz="3200" dirty="0"/>
              <a:t>Genesis 43:11</a:t>
            </a:r>
          </a:p>
        </p:txBody>
      </p:sp>
      <p:sp>
        <p:nvSpPr>
          <p:cNvPr id="4" name="Content Placeholder 3">
            <a:extLst>
              <a:ext uri="{FF2B5EF4-FFF2-40B4-BE49-F238E27FC236}">
                <a16:creationId xmlns:a16="http://schemas.microsoft.com/office/drawing/2014/main" id="{A8A186B0-CD04-8A95-1C17-C40DB5945AED}"/>
              </a:ext>
            </a:extLst>
          </p:cNvPr>
          <p:cNvSpPr>
            <a:spLocks noGrp="1"/>
          </p:cNvSpPr>
          <p:nvPr>
            <p:ph sz="half" idx="2"/>
          </p:nvPr>
        </p:nvSpPr>
        <p:spPr>
          <a:xfrm>
            <a:off x="5004048" y="1988840"/>
            <a:ext cx="3672408" cy="3960440"/>
          </a:xfrm>
        </p:spPr>
        <p:txBody>
          <a:bodyPr>
            <a:normAutofit fontScale="92500" lnSpcReduction="10000"/>
          </a:bodyPr>
          <a:lstStyle/>
          <a:p>
            <a:pPr marL="0" indent="0">
              <a:buNone/>
            </a:pPr>
            <a:r>
              <a:rPr lang="en-GB" dirty="0"/>
              <a:t>After Jacob and his family had settled in Egypt during the 7 years of famine almonds were one of the “choice fruits of the land” that Joseph’s brothers took with them when they went to buy more grain as a present for “the man” selling it, who they didn’t realise was their own brother, Joseph.</a:t>
            </a:r>
          </a:p>
          <a:p>
            <a:pPr marL="0" indent="0">
              <a:buNone/>
            </a:pPr>
            <a:r>
              <a:rPr lang="en-GB" dirty="0"/>
              <a:t>Were these almonds some they had brought with them, were they some stored up from the years of plenty, or did the trees survive the famine?  We will never know.</a:t>
            </a:r>
          </a:p>
        </p:txBody>
      </p:sp>
      <p:sp>
        <p:nvSpPr>
          <p:cNvPr id="5" name="Title 1">
            <a:extLst>
              <a:ext uri="{FF2B5EF4-FFF2-40B4-BE49-F238E27FC236}">
                <a16:creationId xmlns:a16="http://schemas.microsoft.com/office/drawing/2014/main" id="{1F370D08-7B56-3720-C2DB-CD60A12C0C7C}"/>
              </a:ext>
            </a:extLst>
          </p:cNvPr>
          <p:cNvSpPr txBox="1">
            <a:spLocks/>
          </p:cNvSpPr>
          <p:nvPr/>
        </p:nvSpPr>
        <p:spPr>
          <a:xfrm>
            <a:off x="461404" y="6175138"/>
            <a:ext cx="7055380" cy="460287"/>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b="1" dirty="0">
                <a:solidFill>
                  <a:schemeClr val="bg1"/>
                </a:solidFill>
                <a:hlinkClick r:id="rId2" action="ppaction://hlinksldjump">
                  <a:extLst>
                    <a:ext uri="{A12FA001-AC4F-418D-AE19-62706E023703}">
                      <ahyp:hlinkClr xmlns:ahyp="http://schemas.microsoft.com/office/drawing/2018/hyperlinkcolor" val="tx"/>
                    </a:ext>
                  </a:extLst>
                </a:hlinkClick>
              </a:rPr>
              <a:t>BACK TO GRID</a:t>
            </a:r>
          </a:p>
        </p:txBody>
      </p:sp>
      <p:pic>
        <p:nvPicPr>
          <p:cNvPr id="6" name="Picture 5" descr="A field of wheat with birds in the sky&#10;&#10;Description automatically generated">
            <a:extLst>
              <a:ext uri="{FF2B5EF4-FFF2-40B4-BE49-F238E27FC236}">
                <a16:creationId xmlns:a16="http://schemas.microsoft.com/office/drawing/2014/main" id="{E9F504DC-C1B5-106F-525A-564D97D419A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0098" y="2116773"/>
            <a:ext cx="1845646" cy="1384235"/>
          </a:xfrm>
          <a:prstGeom prst="rect">
            <a:avLst/>
          </a:prstGeom>
        </p:spPr>
      </p:pic>
      <p:pic>
        <p:nvPicPr>
          <p:cNvPr id="1026" name="Picture 2" descr="Indian Almond Tree: Canopy of Tropical Splendor – Grow Billion Trees">
            <a:extLst>
              <a:ext uri="{FF2B5EF4-FFF2-40B4-BE49-F238E27FC236}">
                <a16:creationId xmlns:a16="http://schemas.microsoft.com/office/drawing/2014/main" id="{6657EABC-E0B3-6CD6-CB8E-BF2EB495AD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276" y="2132856"/>
            <a:ext cx="4187957" cy="235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755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5333" y="6116875"/>
            <a:ext cx="7055380" cy="528010"/>
          </a:xfrm>
        </p:spPr>
        <p:txBody>
          <a:bodyPr/>
          <a:lstStyle/>
          <a:p>
            <a:r>
              <a:rPr lang="en-GB" sz="2000" b="1" dirty="0">
                <a:hlinkClick r:id="rId2" action="ppaction://hlinksldjump"/>
              </a:rPr>
              <a:t>Back to grid</a:t>
            </a:r>
          </a:p>
        </p:txBody>
      </p:sp>
      <p:sp>
        <p:nvSpPr>
          <p:cNvPr id="5" name="Content Placeholder 4">
            <a:extLst>
              <a:ext uri="{FF2B5EF4-FFF2-40B4-BE49-F238E27FC236}">
                <a16:creationId xmlns:a16="http://schemas.microsoft.com/office/drawing/2014/main" id="{F220A1C3-73C4-A4C4-417C-8240F2B29F68}"/>
              </a:ext>
            </a:extLst>
          </p:cNvPr>
          <p:cNvSpPr>
            <a:spLocks noGrp="1"/>
          </p:cNvSpPr>
          <p:nvPr>
            <p:ph sz="half" idx="1"/>
          </p:nvPr>
        </p:nvSpPr>
        <p:spPr>
          <a:xfrm>
            <a:off x="323529" y="1555357"/>
            <a:ext cx="4608511" cy="4561518"/>
          </a:xfrm>
        </p:spPr>
        <p:txBody>
          <a:bodyPr>
            <a:noAutofit/>
          </a:bodyPr>
          <a:lstStyle/>
          <a:p>
            <a:pPr marL="0" indent="0">
              <a:buNone/>
            </a:pPr>
            <a:r>
              <a:rPr lang="en-GB" sz="2000" dirty="0"/>
              <a:t>In biblical times the bay tree symbolised prosperity and strength. Spiritually it is associated with wisdom, protection and purification, and to the Ancient Greeks it meant courage and strength, often associated with the gods, who wore wreaths of bay.  We are more used to the use of its aromatic leaves in cooking, and doubtless Mary would have known it for this too.</a:t>
            </a:r>
          </a:p>
          <a:p>
            <a:pPr marL="0" indent="0">
              <a:buNone/>
            </a:pPr>
            <a:r>
              <a:rPr lang="en-GB" sz="2000" dirty="0"/>
              <a:t>The psalmist likens wicked men who have got into great power to the spread of a great green bay tree.  No doubt he had a few people in mind with this description.  Could this apply to anyone today?</a:t>
            </a:r>
          </a:p>
          <a:p>
            <a:pPr marL="0" indent="0">
              <a:buNone/>
            </a:pPr>
            <a:endParaRPr lang="en-GB" sz="2000" dirty="0"/>
          </a:p>
          <a:p>
            <a:pPr marL="0" indent="0">
              <a:buNone/>
            </a:pPr>
            <a:endParaRPr lang="en-GB" sz="2000" dirty="0"/>
          </a:p>
        </p:txBody>
      </p:sp>
      <p:sp>
        <p:nvSpPr>
          <p:cNvPr id="9" name="TextBox 8">
            <a:extLst>
              <a:ext uri="{FF2B5EF4-FFF2-40B4-BE49-F238E27FC236}">
                <a16:creationId xmlns:a16="http://schemas.microsoft.com/office/drawing/2014/main" id="{45DE2096-C509-33E5-3126-0A1AF09FF22B}"/>
              </a:ext>
            </a:extLst>
          </p:cNvPr>
          <p:cNvSpPr txBox="1"/>
          <p:nvPr/>
        </p:nvSpPr>
        <p:spPr>
          <a:xfrm>
            <a:off x="598335" y="404664"/>
            <a:ext cx="7837464" cy="1200329"/>
          </a:xfrm>
          <a:prstGeom prst="rect">
            <a:avLst/>
          </a:prstGeom>
          <a:noFill/>
        </p:spPr>
        <p:txBody>
          <a:bodyPr wrap="square" rtlCol="0">
            <a:spAutoFit/>
          </a:bodyPr>
          <a:lstStyle/>
          <a:p>
            <a:r>
              <a:rPr lang="en-GB" sz="4000" dirty="0">
                <a:solidFill>
                  <a:srgbClr val="C00000"/>
                </a:solidFill>
              </a:rPr>
              <a:t>Bay Tree</a:t>
            </a:r>
          </a:p>
          <a:p>
            <a:r>
              <a:rPr lang="en-GB" sz="3200" dirty="0">
                <a:solidFill>
                  <a:srgbClr val="C00000"/>
                </a:solidFill>
              </a:rPr>
              <a:t>Psalm 37:35</a:t>
            </a:r>
          </a:p>
        </p:txBody>
      </p:sp>
      <p:pic>
        <p:nvPicPr>
          <p:cNvPr id="1026" name="Picture 2">
            <a:extLst>
              <a:ext uri="{FF2B5EF4-FFF2-40B4-BE49-F238E27FC236}">
                <a16:creationId xmlns:a16="http://schemas.microsoft.com/office/drawing/2014/main" id="{D0E7DC9A-5035-77E8-3079-12BFA7553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761" y="1750504"/>
            <a:ext cx="3356992" cy="335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958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44377E-DB90-A26E-D683-DDD56A24C152}"/>
              </a:ext>
            </a:extLst>
          </p:cNvPr>
          <p:cNvSpPr txBox="1">
            <a:spLocks/>
          </p:cNvSpPr>
          <p:nvPr/>
        </p:nvSpPr>
        <p:spPr>
          <a:xfrm>
            <a:off x="323528" y="6189258"/>
            <a:ext cx="7055380" cy="432048"/>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b="1" dirty="0">
                <a:solidFill>
                  <a:schemeClr val="tx1"/>
                </a:solidFill>
                <a:hlinkClick r:id="rId2" action="ppaction://hlinksldjump">
                  <a:extLst>
                    <a:ext uri="{A12FA001-AC4F-418D-AE19-62706E023703}">
                      <ahyp:hlinkClr xmlns:ahyp="http://schemas.microsoft.com/office/drawing/2018/hyperlinkcolor" val="tx"/>
                    </a:ext>
                  </a:extLst>
                </a:hlinkClick>
              </a:rPr>
              <a:t>Back to grid</a:t>
            </a:r>
          </a:p>
        </p:txBody>
      </p:sp>
      <p:sp>
        <p:nvSpPr>
          <p:cNvPr id="4" name="Content Placeholder 3">
            <a:extLst>
              <a:ext uri="{FF2B5EF4-FFF2-40B4-BE49-F238E27FC236}">
                <a16:creationId xmlns:a16="http://schemas.microsoft.com/office/drawing/2014/main" id="{C09E9F0D-E7E0-8589-517A-24819E88AD46}"/>
              </a:ext>
            </a:extLst>
          </p:cNvPr>
          <p:cNvSpPr>
            <a:spLocks noGrp="1"/>
          </p:cNvSpPr>
          <p:nvPr>
            <p:ph idx="1"/>
          </p:nvPr>
        </p:nvSpPr>
        <p:spPr>
          <a:xfrm>
            <a:off x="529670" y="1974302"/>
            <a:ext cx="4015868" cy="4046986"/>
          </a:xfrm>
        </p:spPr>
        <p:txBody>
          <a:bodyPr>
            <a:noAutofit/>
          </a:bodyPr>
          <a:lstStyle/>
          <a:p>
            <a:pPr marL="0" indent="0">
              <a:buNone/>
            </a:pPr>
            <a:r>
              <a:rPr lang="en-GB" sz="2000" dirty="0">
                <a:solidFill>
                  <a:schemeClr val="tx1"/>
                </a:solidFill>
              </a:rPr>
              <a:t>Generally believed to be the “gourd” tree that grew overnight, gave Jonah shade, and then died so that there was no shade.  Modern translations just refer to “a bush” without giving more detail.  The oil is obtained from the beans the tree produces</a:t>
            </a:r>
          </a:p>
        </p:txBody>
      </p:sp>
      <p:sp>
        <p:nvSpPr>
          <p:cNvPr id="6" name="TextBox 5">
            <a:extLst>
              <a:ext uri="{FF2B5EF4-FFF2-40B4-BE49-F238E27FC236}">
                <a16:creationId xmlns:a16="http://schemas.microsoft.com/office/drawing/2014/main" id="{F43ACA72-DC3A-97EF-34CE-E92109897C77}"/>
              </a:ext>
            </a:extLst>
          </p:cNvPr>
          <p:cNvSpPr txBox="1"/>
          <p:nvPr/>
        </p:nvSpPr>
        <p:spPr>
          <a:xfrm>
            <a:off x="556132" y="476672"/>
            <a:ext cx="6822776" cy="1200329"/>
          </a:xfrm>
          <a:prstGeom prst="rect">
            <a:avLst/>
          </a:prstGeom>
          <a:noFill/>
        </p:spPr>
        <p:txBody>
          <a:bodyPr wrap="square" rtlCol="0">
            <a:spAutoFit/>
          </a:bodyPr>
          <a:lstStyle/>
          <a:p>
            <a:r>
              <a:rPr lang="en-GB" sz="4000" dirty="0">
                <a:solidFill>
                  <a:srgbClr val="FFFF00"/>
                </a:solidFill>
              </a:rPr>
              <a:t>Castor Oil Tree</a:t>
            </a:r>
          </a:p>
          <a:p>
            <a:r>
              <a:rPr lang="en-GB" sz="3200" dirty="0">
                <a:solidFill>
                  <a:srgbClr val="FFFF00"/>
                </a:solidFill>
              </a:rPr>
              <a:t>Jonah 4: 6-9</a:t>
            </a:r>
          </a:p>
        </p:txBody>
      </p:sp>
      <p:sp>
        <p:nvSpPr>
          <p:cNvPr id="24" name="TextBox 23">
            <a:extLst>
              <a:ext uri="{FF2B5EF4-FFF2-40B4-BE49-F238E27FC236}">
                <a16:creationId xmlns:a16="http://schemas.microsoft.com/office/drawing/2014/main" id="{36505529-F398-5E5E-3C12-A82297212A05}"/>
              </a:ext>
            </a:extLst>
          </p:cNvPr>
          <p:cNvSpPr txBox="1"/>
          <p:nvPr/>
        </p:nvSpPr>
        <p:spPr>
          <a:xfrm>
            <a:off x="-1050608" y="9903914"/>
            <a:ext cx="9858373" cy="231448"/>
          </a:xfrm>
          <a:prstGeom prst="rect">
            <a:avLst/>
          </a:prstGeom>
          <a:noFill/>
        </p:spPr>
        <p:txBody>
          <a:bodyPr wrap="square" rtlCol="0">
            <a:spAutoFit/>
          </a:bodyPr>
          <a:lstStyle/>
          <a:p>
            <a:r>
              <a:rPr lang="en-GB" sz="900">
                <a:hlinkClick r:id="rId3" tooltip="https://www.insectimages.org/browse/detail.cfm?imgnum=5400841"/>
              </a:rPr>
              <a:t>This Photo</a:t>
            </a:r>
            <a:r>
              <a:rPr lang="en-GB" sz="900"/>
              <a:t> by Unknown Author is licensed under </a:t>
            </a:r>
            <a:r>
              <a:rPr lang="en-GB" sz="900">
                <a:hlinkClick r:id="rId4" tooltip="https://creativecommons.org/licenses/by-nc/3.0/"/>
              </a:rPr>
              <a:t>CC BY-NC</a:t>
            </a:r>
            <a:endParaRPr lang="en-GB" sz="900"/>
          </a:p>
        </p:txBody>
      </p:sp>
      <p:pic>
        <p:nvPicPr>
          <p:cNvPr id="2052" name="Picture 4" descr="Castor Oil Tree : ఆముదం ఆకుల‌ను నీళ్ల‌లో ఉంచి.. వాటిని త‌ల‌పై ...">
            <a:extLst>
              <a:ext uri="{FF2B5EF4-FFF2-40B4-BE49-F238E27FC236}">
                <a16:creationId xmlns:a16="http://schemas.microsoft.com/office/drawing/2014/main" id="{AB575CB2-3C9F-319C-2667-2BAD79C8C7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1998277"/>
            <a:ext cx="3948441" cy="296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610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7544" y="6093296"/>
            <a:ext cx="1800200" cy="422920"/>
          </a:xfrm>
        </p:spPr>
        <p:txBody>
          <a:bodyPr>
            <a:normAutofit/>
          </a:bodyPr>
          <a:lstStyle/>
          <a:p>
            <a:r>
              <a:rPr lang="en-GB" sz="2000" b="1" dirty="0">
                <a:hlinkClick r:id="rId2" action="ppaction://hlinksldjump"/>
              </a:rPr>
              <a:t>Back to grid</a:t>
            </a:r>
          </a:p>
        </p:txBody>
      </p:sp>
      <p:sp>
        <p:nvSpPr>
          <p:cNvPr id="4" name="Content Placeholder 3">
            <a:extLst>
              <a:ext uri="{FF2B5EF4-FFF2-40B4-BE49-F238E27FC236}">
                <a16:creationId xmlns:a16="http://schemas.microsoft.com/office/drawing/2014/main" id="{1AD211AF-56B7-F9DD-421F-BF98265FD8C9}"/>
              </a:ext>
            </a:extLst>
          </p:cNvPr>
          <p:cNvSpPr>
            <a:spLocks noGrp="1"/>
          </p:cNvSpPr>
          <p:nvPr>
            <p:ph idx="1"/>
          </p:nvPr>
        </p:nvSpPr>
        <p:spPr>
          <a:xfrm>
            <a:off x="539610" y="1986159"/>
            <a:ext cx="4464438" cy="4040371"/>
          </a:xfrm>
        </p:spPr>
        <p:txBody>
          <a:bodyPr>
            <a:normAutofit fontScale="92500" lnSpcReduction="10000"/>
          </a:bodyPr>
          <a:lstStyle/>
          <a:p>
            <a:pPr marL="0" indent="0">
              <a:buNone/>
            </a:pPr>
            <a:r>
              <a:rPr lang="en-GB" sz="2000" dirty="0">
                <a:solidFill>
                  <a:srgbClr val="C00000"/>
                </a:solidFill>
              </a:rPr>
              <a:t>The spice Cinnamon comes from the inner bark of several tree species of the genus </a:t>
            </a:r>
            <a:r>
              <a:rPr lang="en-GB" sz="2000" i="1" dirty="0">
                <a:solidFill>
                  <a:srgbClr val="C00000"/>
                </a:solidFill>
              </a:rPr>
              <a:t>Cinnamomum</a:t>
            </a:r>
            <a:r>
              <a:rPr lang="en-GB" sz="2000" dirty="0">
                <a:solidFill>
                  <a:srgbClr val="C00000"/>
                </a:solidFill>
              </a:rPr>
              <a:t>, and today is used in cooking, either as a stick of the bark or ground into a powder.   It has been known since remote antiquity and was imported into ancient Egypt as early as 2000 BC where it was used in the mumification process, amongst other things.   It was regarded as a gift suitable for a monarch or even a deity and was very expensive.  In Roman times 327 grams cost the equivalent of 50 months’ wages for a labourer.  From this text it would also appear to have been used as part of a mix of perfumes, presumably in  the ground up form.</a:t>
            </a:r>
          </a:p>
        </p:txBody>
      </p:sp>
      <p:sp>
        <p:nvSpPr>
          <p:cNvPr id="3" name="TextBox 2">
            <a:extLst>
              <a:ext uri="{FF2B5EF4-FFF2-40B4-BE49-F238E27FC236}">
                <a16:creationId xmlns:a16="http://schemas.microsoft.com/office/drawing/2014/main" id="{E8D89A3B-1DD2-AED8-E6A4-5DD21A14C2FD}"/>
              </a:ext>
            </a:extLst>
          </p:cNvPr>
          <p:cNvSpPr txBox="1"/>
          <p:nvPr/>
        </p:nvSpPr>
        <p:spPr>
          <a:xfrm>
            <a:off x="467544" y="692696"/>
            <a:ext cx="8208912" cy="1200329"/>
          </a:xfrm>
          <a:prstGeom prst="rect">
            <a:avLst/>
          </a:prstGeom>
          <a:noFill/>
        </p:spPr>
        <p:txBody>
          <a:bodyPr wrap="square" rtlCol="0">
            <a:spAutoFit/>
          </a:bodyPr>
          <a:lstStyle/>
          <a:p>
            <a:r>
              <a:rPr lang="en-GB" sz="4000" dirty="0">
                <a:solidFill>
                  <a:srgbClr val="FF0000"/>
                </a:solidFill>
              </a:rPr>
              <a:t>Cinnamon</a:t>
            </a:r>
          </a:p>
          <a:p>
            <a:r>
              <a:rPr lang="en-GB" sz="3200" dirty="0">
                <a:solidFill>
                  <a:srgbClr val="FF0000"/>
                </a:solidFill>
              </a:rPr>
              <a:t>Proverbs 7:17</a:t>
            </a:r>
          </a:p>
        </p:txBody>
      </p:sp>
      <p:pic>
        <p:nvPicPr>
          <p:cNvPr id="2050" name="Picture 2" descr="undefined">
            <a:extLst>
              <a:ext uri="{FF2B5EF4-FFF2-40B4-BE49-F238E27FC236}">
                <a16:creationId xmlns:a16="http://schemas.microsoft.com/office/drawing/2014/main" id="{5E938022-9F26-F88A-1E3E-FA983B1C3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484784"/>
            <a:ext cx="2376264" cy="4149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693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560" y="6139704"/>
            <a:ext cx="2071066" cy="456002"/>
          </a:xfrm>
        </p:spPr>
        <p:txBody>
          <a:bodyPr>
            <a:normAutofit/>
          </a:bodyPr>
          <a:lstStyle/>
          <a:p>
            <a:r>
              <a:rPr lang="en-GB" sz="2000" b="1" dirty="0">
                <a:solidFill>
                  <a:srgbClr val="00B0F0"/>
                </a:solidFill>
                <a:hlinkClick r:id="rId2" action="ppaction://hlinksldjump">
                  <a:extLst>
                    <a:ext uri="{A12FA001-AC4F-418D-AE19-62706E023703}">
                      <ahyp:hlinkClr xmlns:ahyp="http://schemas.microsoft.com/office/drawing/2018/hyperlinkcolor" val="tx"/>
                    </a:ext>
                  </a:extLst>
                </a:hlinkClick>
              </a:rPr>
              <a:t>Back to grid</a:t>
            </a:r>
          </a:p>
        </p:txBody>
      </p:sp>
      <p:sp>
        <p:nvSpPr>
          <p:cNvPr id="3" name="Content Placeholder 2">
            <a:extLst>
              <a:ext uri="{FF2B5EF4-FFF2-40B4-BE49-F238E27FC236}">
                <a16:creationId xmlns:a16="http://schemas.microsoft.com/office/drawing/2014/main" id="{373C3FBF-163F-C1F7-64A8-09610F639DAC}"/>
              </a:ext>
            </a:extLst>
          </p:cNvPr>
          <p:cNvSpPr>
            <a:spLocks noGrp="1"/>
          </p:cNvSpPr>
          <p:nvPr>
            <p:ph idx="1"/>
          </p:nvPr>
        </p:nvSpPr>
        <p:spPr>
          <a:xfrm>
            <a:off x="343728" y="2288849"/>
            <a:ext cx="4320480" cy="3300391"/>
          </a:xfrm>
        </p:spPr>
        <p:txBody>
          <a:bodyPr>
            <a:normAutofit/>
          </a:bodyPr>
          <a:lstStyle/>
          <a:p>
            <a:pPr marL="0" indent="0">
              <a:buNone/>
            </a:pPr>
            <a:r>
              <a:rPr lang="en-GB" sz="2000" dirty="0">
                <a:solidFill>
                  <a:srgbClr val="0070C0"/>
                </a:solidFill>
              </a:rPr>
              <a:t>.</a:t>
            </a:r>
          </a:p>
        </p:txBody>
      </p:sp>
      <p:sp>
        <p:nvSpPr>
          <p:cNvPr id="4" name="TextBox 3">
            <a:extLst>
              <a:ext uri="{FF2B5EF4-FFF2-40B4-BE49-F238E27FC236}">
                <a16:creationId xmlns:a16="http://schemas.microsoft.com/office/drawing/2014/main" id="{47DE6D7B-14E7-41B2-D78C-34A49C20D89A}"/>
              </a:ext>
            </a:extLst>
          </p:cNvPr>
          <p:cNvSpPr txBox="1"/>
          <p:nvPr/>
        </p:nvSpPr>
        <p:spPr>
          <a:xfrm>
            <a:off x="611560" y="308702"/>
            <a:ext cx="7920880" cy="1323439"/>
          </a:xfrm>
          <a:prstGeom prst="rect">
            <a:avLst/>
          </a:prstGeom>
          <a:noFill/>
        </p:spPr>
        <p:txBody>
          <a:bodyPr wrap="square" rtlCol="0">
            <a:spAutoFit/>
          </a:bodyPr>
          <a:lstStyle/>
          <a:p>
            <a:r>
              <a:rPr lang="en-GB" sz="4000" dirty="0">
                <a:solidFill>
                  <a:srgbClr val="FF0000"/>
                </a:solidFill>
              </a:rPr>
              <a:t>Hazel</a:t>
            </a:r>
          </a:p>
          <a:p>
            <a:r>
              <a:rPr lang="en-GB" sz="4000" dirty="0">
                <a:solidFill>
                  <a:schemeClr val="accent4">
                    <a:lumMod val="75000"/>
                  </a:schemeClr>
                </a:solidFill>
              </a:rPr>
              <a:t>Genesis 30:37-39</a:t>
            </a:r>
          </a:p>
        </p:txBody>
      </p:sp>
      <p:sp>
        <p:nvSpPr>
          <p:cNvPr id="5" name="TextBox 4">
            <a:extLst>
              <a:ext uri="{FF2B5EF4-FFF2-40B4-BE49-F238E27FC236}">
                <a16:creationId xmlns:a16="http://schemas.microsoft.com/office/drawing/2014/main" id="{CB1ABA1F-58FE-A578-E2EB-70EB6DF83DF3}"/>
              </a:ext>
            </a:extLst>
          </p:cNvPr>
          <p:cNvSpPr txBox="1"/>
          <p:nvPr/>
        </p:nvSpPr>
        <p:spPr>
          <a:xfrm>
            <a:off x="611560" y="1568981"/>
            <a:ext cx="3960440" cy="4247317"/>
          </a:xfrm>
          <a:prstGeom prst="rect">
            <a:avLst/>
          </a:prstGeom>
          <a:noFill/>
          <a:ln>
            <a:noFill/>
          </a:ln>
        </p:spPr>
        <p:txBody>
          <a:bodyPr wrap="square" rtlCol="0">
            <a:spAutoFit/>
          </a:bodyPr>
          <a:lstStyle/>
          <a:p>
            <a:r>
              <a:rPr lang="en-GB" dirty="0"/>
              <a:t> We know the Hazel tree or bush for its catkins in Spring and nuts in Autumn.  Its wood is known for strength and flexibility.  For generations it has been used to make wattle fences and hurdles to control herds and, in past centuries, the wattles that formed a basis for wattle and (mud) daub walls in simple houses common where stone was not easily available.</a:t>
            </a:r>
          </a:p>
          <a:p>
            <a:r>
              <a:rPr lang="en-GB" dirty="0"/>
              <a:t>We are told that Jacob used Poplar and Hazel rods to put in the line of sight of sheep and goats to encourage them to produce marked offspring (see Poplar on Day 12)</a:t>
            </a:r>
          </a:p>
        </p:txBody>
      </p:sp>
      <p:pic>
        <p:nvPicPr>
          <p:cNvPr id="7" name="Picture 6">
            <a:extLst>
              <a:ext uri="{FF2B5EF4-FFF2-40B4-BE49-F238E27FC236}">
                <a16:creationId xmlns:a16="http://schemas.microsoft.com/office/drawing/2014/main" id="{CE28E50B-42D8-8EF9-85CE-D900E8B849FE}"/>
              </a:ext>
            </a:extLst>
          </p:cNvPr>
          <p:cNvPicPr>
            <a:picLocks noChangeAspect="1"/>
          </p:cNvPicPr>
          <p:nvPr/>
        </p:nvPicPr>
        <p:blipFill>
          <a:blip r:embed="rId3"/>
          <a:stretch>
            <a:fillRect/>
          </a:stretch>
        </p:blipFill>
        <p:spPr>
          <a:xfrm>
            <a:off x="5176259" y="1705086"/>
            <a:ext cx="3356181" cy="2233958"/>
          </a:xfrm>
          <a:prstGeom prst="rect">
            <a:avLst/>
          </a:prstGeom>
        </p:spPr>
      </p:pic>
    </p:spTree>
    <p:extLst>
      <p:ext uri="{BB962C8B-B14F-4D97-AF65-F5344CB8AC3E}">
        <p14:creationId xmlns:p14="http://schemas.microsoft.com/office/powerpoint/2010/main" val="4035536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528" y="6021288"/>
            <a:ext cx="1927050" cy="528010"/>
          </a:xfrm>
        </p:spPr>
        <p:txBody>
          <a:bodyPr>
            <a:normAutofit/>
          </a:bodyPr>
          <a:lstStyle/>
          <a:p>
            <a:r>
              <a:rPr lang="en-GB" sz="2000" dirty="0">
                <a:hlinkClick r:id="rId2" action="ppaction://hlinksldjump"/>
              </a:rPr>
              <a:t>Back to grid</a:t>
            </a:r>
          </a:p>
        </p:txBody>
      </p:sp>
      <p:sp>
        <p:nvSpPr>
          <p:cNvPr id="3" name="Content Placeholder 2">
            <a:extLst>
              <a:ext uri="{FF2B5EF4-FFF2-40B4-BE49-F238E27FC236}">
                <a16:creationId xmlns:a16="http://schemas.microsoft.com/office/drawing/2014/main" id="{8DFB1F36-876A-AA1B-0894-1ACF5FE73122}"/>
              </a:ext>
            </a:extLst>
          </p:cNvPr>
          <p:cNvSpPr>
            <a:spLocks noGrp="1"/>
          </p:cNvSpPr>
          <p:nvPr>
            <p:ph idx="1"/>
          </p:nvPr>
        </p:nvSpPr>
        <p:spPr>
          <a:xfrm>
            <a:off x="539552" y="2348880"/>
            <a:ext cx="4248356" cy="3465956"/>
          </a:xfrm>
        </p:spPr>
        <p:txBody>
          <a:bodyPr>
            <a:normAutofit/>
          </a:bodyPr>
          <a:lstStyle/>
          <a:p>
            <a:pPr marL="0" indent="0">
              <a:buNone/>
            </a:pPr>
            <a:r>
              <a:rPr lang="en-GB" sz="1900" dirty="0">
                <a:solidFill>
                  <a:srgbClr val="00B0F0"/>
                </a:solidFill>
              </a:rPr>
              <a:t>These texts refer to ‘nuts’, which are generally believed to include walnuts.  Walnut trees are native to a wide area stretching from The Balkans to China. The first historical account of walnut cultivation comes from Babylon (now Iraq) circa 2000 B.C. However, archaeological excavation of Neolithic sites in southwest France has uncovered roasted walnut shells, indicating walnuts were being eaten in Europe at least 8000 years ago.  </a:t>
            </a:r>
          </a:p>
        </p:txBody>
      </p:sp>
      <p:sp>
        <p:nvSpPr>
          <p:cNvPr id="4" name="TextBox 3">
            <a:extLst>
              <a:ext uri="{FF2B5EF4-FFF2-40B4-BE49-F238E27FC236}">
                <a16:creationId xmlns:a16="http://schemas.microsoft.com/office/drawing/2014/main" id="{19468540-E5FF-772E-B6D6-EE8FFA6DEEAA}"/>
              </a:ext>
            </a:extLst>
          </p:cNvPr>
          <p:cNvSpPr txBox="1"/>
          <p:nvPr/>
        </p:nvSpPr>
        <p:spPr>
          <a:xfrm>
            <a:off x="683568" y="548680"/>
            <a:ext cx="6912768" cy="1200329"/>
          </a:xfrm>
          <a:prstGeom prst="rect">
            <a:avLst/>
          </a:prstGeom>
          <a:noFill/>
        </p:spPr>
        <p:txBody>
          <a:bodyPr wrap="square" rtlCol="0">
            <a:spAutoFit/>
          </a:bodyPr>
          <a:lstStyle/>
          <a:p>
            <a:r>
              <a:rPr lang="en-GB" sz="4000" dirty="0">
                <a:solidFill>
                  <a:schemeClr val="accent2">
                    <a:lumMod val="60000"/>
                    <a:lumOff val="40000"/>
                  </a:schemeClr>
                </a:solidFill>
              </a:rPr>
              <a:t>Walnut Tree</a:t>
            </a:r>
          </a:p>
          <a:p>
            <a:r>
              <a:rPr lang="en-GB" sz="3200" dirty="0">
                <a:solidFill>
                  <a:schemeClr val="accent2">
                    <a:lumMod val="60000"/>
                    <a:lumOff val="40000"/>
                  </a:schemeClr>
                </a:solidFill>
              </a:rPr>
              <a:t>Genesis 43:11; Song of Solomon 6:11</a:t>
            </a:r>
          </a:p>
        </p:txBody>
      </p:sp>
      <p:pic>
        <p:nvPicPr>
          <p:cNvPr id="4098" name="Picture 2">
            <a:extLst>
              <a:ext uri="{FF2B5EF4-FFF2-40B4-BE49-F238E27FC236}">
                <a16:creationId xmlns:a16="http://schemas.microsoft.com/office/drawing/2014/main" id="{11E1E3BC-E66C-1DB5-1C38-A921C307D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2038305"/>
            <a:ext cx="2863707" cy="378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769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3237</TotalTime>
  <Words>2861</Words>
  <Application>Microsoft Office PowerPoint</Application>
  <PresentationFormat>On-screen Show (4:3)</PresentationFormat>
  <Paragraphs>145</Paragraphs>
  <Slides>28</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Aptos</vt:lpstr>
      <vt:lpstr>Aptos Display</vt:lpstr>
      <vt:lpstr>Arial</vt:lpstr>
      <vt:lpstr>Arial Narrow</vt:lpstr>
      <vt:lpstr>Calibri</vt:lpstr>
      <vt:lpstr>Office Theme</vt:lpstr>
      <vt:lpstr>Advent Calendar 2025</vt:lpstr>
      <vt:lpstr>PowerPoint Presentation</vt:lpstr>
      <vt:lpstr>PowerPoint Presentation</vt:lpstr>
      <vt:lpstr>Almond Tree Genesis 43:11</vt:lpstr>
      <vt:lpstr>Back to grid</vt:lpstr>
      <vt:lpstr>PowerPoint Presentation</vt:lpstr>
      <vt:lpstr>Back to grid</vt:lpstr>
      <vt:lpstr>Back to grid</vt:lpstr>
      <vt:lpstr>Back to grid</vt:lpstr>
      <vt:lpstr>Back to grid</vt:lpstr>
      <vt:lpstr>Back to grid</vt:lpstr>
      <vt:lpstr>PowerPoint Presentation</vt:lpstr>
      <vt:lpstr>Pistachio Genesis 43:11; Song of Solomon 6:11</vt:lpstr>
      <vt:lpstr>PowerPoint Presentation</vt:lpstr>
      <vt:lpstr>Poplar Genesis 30:37</vt:lpstr>
      <vt:lpstr>PowerPoint Presentation</vt:lpstr>
      <vt:lpstr>PowerPoint Presentation</vt:lpstr>
      <vt:lpstr>Oak Joshua 24:26; Isaiah 44:14; 61:3;  Zechariah 11:2</vt:lpstr>
      <vt:lpstr>Juniper 1 Kings 19:4-5; Job 30:4; Psalm 120:4</vt:lpstr>
      <vt:lpstr>Pomegranate Exodus 28:33-34; 39:24; Numbers 13:23; 1 Samuel 14:2; 1 Kings 7:18-20; and others</vt:lpstr>
      <vt:lpstr>Carob or Locust Matthew3:4; Mark 1:6</vt:lpstr>
      <vt:lpstr>Back to grid</vt:lpstr>
      <vt:lpstr>Back to grid</vt:lpstr>
      <vt:lpstr>Cedar of Lebanon 1 Kings 4:33;  5:6–10; 2 Kings 19:23; Isaiah 41:19</vt:lpstr>
      <vt:lpstr>Date Palm Song of Solomon 5:11, 7:7—8; John 12:13 </vt:lpstr>
      <vt:lpstr>Fankincense &amp; Incense Hosea 4:13; Matthew 2:10 - 11</vt:lpstr>
      <vt:lpstr>Myrrh Genesis 37:25, 43:11; Exodus 30:23-25;  Matthew 2:11; Mark 15:23 &amp; others</vt:lpstr>
      <vt:lpstr>Have a very happy and peaceful Christmas</vt:lpstr>
    </vt:vector>
  </TitlesOfParts>
  <Company>EPUT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Story Fun!</dc:title>
  <dc:creator>Packer Jenny (R1L) Essex Partnership</dc:creator>
  <cp:lastModifiedBy>Anthony Packer</cp:lastModifiedBy>
  <cp:revision>55</cp:revision>
  <dcterms:created xsi:type="dcterms:W3CDTF">2020-08-21T12:56:11Z</dcterms:created>
  <dcterms:modified xsi:type="dcterms:W3CDTF">2025-11-18T21:07:05Z</dcterms:modified>
</cp:coreProperties>
</file>