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7" r:id="rId1"/>
  </p:sldMasterIdLst>
  <p:notesMasterIdLst>
    <p:notesMasterId r:id="rId30"/>
  </p:notesMasterIdLst>
  <p:sldIdLst>
    <p:sldId id="256" r:id="rId2"/>
    <p:sldId id="257" r:id="rId3"/>
    <p:sldId id="280" r:id="rId4"/>
    <p:sldId id="285" r:id="rId5"/>
    <p:sldId id="262" r:id="rId6"/>
    <p:sldId id="261" r:id="rId7"/>
    <p:sldId id="264" r:id="rId8"/>
    <p:sldId id="263" r:id="rId9"/>
    <p:sldId id="265" r:id="rId10"/>
    <p:sldId id="266" r:id="rId11"/>
    <p:sldId id="267" r:id="rId12"/>
    <p:sldId id="276" r:id="rId13"/>
    <p:sldId id="268" r:id="rId14"/>
    <p:sldId id="269" r:id="rId15"/>
    <p:sldId id="270" r:id="rId16"/>
    <p:sldId id="271" r:id="rId17"/>
    <p:sldId id="272" r:id="rId18"/>
    <p:sldId id="274" r:id="rId19"/>
    <p:sldId id="279" r:id="rId20"/>
    <p:sldId id="275" r:id="rId21"/>
    <p:sldId id="273" r:id="rId22"/>
    <p:sldId id="277" r:id="rId23"/>
    <p:sldId id="278" r:id="rId24"/>
    <p:sldId id="281" r:id="rId25"/>
    <p:sldId id="282" r:id="rId26"/>
    <p:sldId id="283" r:id="rId27"/>
    <p:sldId id="28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08D697-F4AB-4720-A717-7FA7062F8498}">
          <p14:sldIdLst>
            <p14:sldId id="256"/>
            <p14:sldId id="257"/>
          </p14:sldIdLst>
        </p14:section>
        <p14:section name="Untitled Section" id="{4DE9493D-D103-4229-B806-D4C6356F374A}">
          <p14:sldIdLst>
            <p14:sldId id="280"/>
            <p14:sldId id="285"/>
            <p14:sldId id="262"/>
            <p14:sldId id="261"/>
            <p14:sldId id="264"/>
            <p14:sldId id="263"/>
            <p14:sldId id="265"/>
            <p14:sldId id="266"/>
            <p14:sldId id="267"/>
            <p14:sldId id="276"/>
            <p14:sldId id="268"/>
            <p14:sldId id="269"/>
            <p14:sldId id="270"/>
            <p14:sldId id="271"/>
            <p14:sldId id="272"/>
            <p14:sldId id="274"/>
            <p14:sldId id="279"/>
            <p14:sldId id="275"/>
            <p14:sldId id="273"/>
            <p14:sldId id="277"/>
            <p14:sldId id="278"/>
            <p14:sldId id="281"/>
            <p14:sldId id="282"/>
            <p14:sldId id="283"/>
            <p14:sldId id="284"/>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74" autoAdjust="0"/>
  </p:normalViewPr>
  <p:slideViewPr>
    <p:cSldViewPr>
      <p:cViewPr varScale="1">
        <p:scale>
          <a:sx n="54" d="100"/>
          <a:sy n="54" d="100"/>
        </p:scale>
        <p:origin x="1640" y="52"/>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3" Type="http://schemas.openxmlformats.org/officeDocument/2006/relationships/slide" Target="../slides/slide6.xml"/><Relationship Id="rId21" Type="http://schemas.openxmlformats.org/officeDocument/2006/relationships/slide" Target="../slides/slide24.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E44F6-BFD7-43FF-ABEC-E7BCA4AC88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0D736E-7DF7-4113-99E4-DF641406A11D}">
      <dgm:prSet/>
      <dgm:spPr/>
      <dgm:t>
        <a:bodyPr/>
        <a:lstStyle/>
        <a:p>
          <a:r>
            <a:rPr lang="en-GB" dirty="0"/>
            <a:t>The plants mentioned in the bible are not the only ones to be found in the Holy Land, and not all of those mentioned are included here.  Many you will recognise.  You will note that there are no trees or bushes.  That is because they will have a calendar of their own another year.  </a:t>
          </a:r>
          <a:endParaRPr lang="en-US" dirty="0"/>
        </a:p>
      </dgm:t>
    </dgm:pt>
    <dgm:pt modelId="{D142AB31-643D-4E99-A6D1-592332A4FD84}" type="parTrans" cxnId="{457DFF88-7DA4-44BB-82D1-6BD55DA5691A}">
      <dgm:prSet/>
      <dgm:spPr/>
      <dgm:t>
        <a:bodyPr/>
        <a:lstStyle/>
        <a:p>
          <a:endParaRPr lang="en-US"/>
        </a:p>
      </dgm:t>
    </dgm:pt>
    <dgm:pt modelId="{105D9B9E-6F14-4812-A9FA-248345D2470F}" type="sibTrans" cxnId="{457DFF88-7DA4-44BB-82D1-6BD55DA5691A}">
      <dgm:prSet/>
      <dgm:spPr/>
      <dgm:t>
        <a:bodyPr/>
        <a:lstStyle/>
        <a:p>
          <a:endParaRPr lang="en-US"/>
        </a:p>
      </dgm:t>
    </dgm:pt>
    <dgm:pt modelId="{1A897047-3705-4568-A56C-F66DDC6358DB}">
      <dgm:prSet/>
      <dgm:spPr/>
      <dgm:t>
        <a:bodyPr/>
        <a:lstStyle/>
        <a:p>
          <a:pPr algn="ctr"/>
          <a:r>
            <a:rPr lang="en-GB" dirty="0"/>
            <a:t>Pick today’s date on the grid to see what today’s plant is.</a:t>
          </a:r>
          <a:endParaRPr lang="en-US" dirty="0"/>
        </a:p>
      </dgm:t>
    </dgm:pt>
    <dgm:pt modelId="{2B5D2B25-EF86-4D2C-8026-07C95A0BF758}" type="parTrans" cxnId="{B7624EA4-EE80-4961-8372-E1C475CE17E3}">
      <dgm:prSet/>
      <dgm:spPr/>
      <dgm:t>
        <a:bodyPr/>
        <a:lstStyle/>
        <a:p>
          <a:endParaRPr lang="en-US"/>
        </a:p>
      </dgm:t>
    </dgm:pt>
    <dgm:pt modelId="{C30E9F0C-C81F-48DD-ADDF-7460B8BFAB78}" type="sibTrans" cxnId="{B7624EA4-EE80-4961-8372-E1C475CE17E3}">
      <dgm:prSet/>
      <dgm:spPr/>
      <dgm:t>
        <a:bodyPr/>
        <a:lstStyle/>
        <a:p>
          <a:endParaRPr lang="en-US"/>
        </a:p>
      </dgm:t>
    </dgm:pt>
    <dgm:pt modelId="{D142BCF5-D92D-4B33-BF90-B50A13835BFE}">
      <dgm:prSet/>
      <dgm:spPr/>
      <dgm:t>
        <a:bodyPr/>
        <a:lstStyle/>
        <a:p>
          <a:r>
            <a:rPr lang="en-GB" dirty="0"/>
            <a:t>When you have finished select ‘Back to Grid’ before you shut down, ready for tomorrow.</a:t>
          </a:r>
          <a:endParaRPr lang="en-US" dirty="0"/>
        </a:p>
      </dgm:t>
    </dgm:pt>
    <dgm:pt modelId="{64311080-8B6C-4C63-8D33-613D21F0185A}" type="parTrans" cxnId="{96FF3322-2FD2-4DA5-916A-7DF2FABAD91F}">
      <dgm:prSet/>
      <dgm:spPr/>
      <dgm:t>
        <a:bodyPr/>
        <a:lstStyle/>
        <a:p>
          <a:endParaRPr lang="en-US"/>
        </a:p>
      </dgm:t>
    </dgm:pt>
    <dgm:pt modelId="{DE882DFB-2F58-4778-A3F8-30DA3344679C}" type="sibTrans" cxnId="{96FF3322-2FD2-4DA5-916A-7DF2FABAD91F}">
      <dgm:prSet/>
      <dgm:spPr/>
      <dgm:t>
        <a:bodyPr/>
        <a:lstStyle/>
        <a:p>
          <a:endParaRPr lang="en-US"/>
        </a:p>
      </dgm:t>
    </dgm:pt>
    <dgm:pt modelId="{CEF895D8-CA21-4649-8DCC-9160ABAFA1BD}" type="pres">
      <dgm:prSet presAssocID="{F95E44F6-BFD7-43FF-ABEC-E7BCA4AC88B5}" presName="linear" presStyleCnt="0">
        <dgm:presLayoutVars>
          <dgm:animLvl val="lvl"/>
          <dgm:resizeHandles val="exact"/>
        </dgm:presLayoutVars>
      </dgm:prSet>
      <dgm:spPr/>
    </dgm:pt>
    <dgm:pt modelId="{EDC9E999-73AE-43BF-BA99-B347D96B1364}" type="pres">
      <dgm:prSet presAssocID="{880D736E-7DF7-4113-99E4-DF641406A11D}" presName="parentText" presStyleLbl="node1" presStyleIdx="0" presStyleCnt="3">
        <dgm:presLayoutVars>
          <dgm:chMax val="0"/>
          <dgm:bulletEnabled val="1"/>
        </dgm:presLayoutVars>
      </dgm:prSet>
      <dgm:spPr/>
    </dgm:pt>
    <dgm:pt modelId="{33B0E777-1B4F-4033-ACFB-0223D038693A}" type="pres">
      <dgm:prSet presAssocID="{105D9B9E-6F14-4812-A9FA-248345D2470F}" presName="spacer" presStyleCnt="0"/>
      <dgm:spPr/>
    </dgm:pt>
    <dgm:pt modelId="{DB136BA6-05C9-457C-A3D2-9F8ADAA62C3A}" type="pres">
      <dgm:prSet presAssocID="{1A897047-3705-4568-A56C-F66DDC6358DB}" presName="parentText" presStyleLbl="node1" presStyleIdx="1" presStyleCnt="3" custScaleY="56580">
        <dgm:presLayoutVars>
          <dgm:chMax val="0"/>
          <dgm:bulletEnabled val="1"/>
        </dgm:presLayoutVars>
      </dgm:prSet>
      <dgm:spPr/>
    </dgm:pt>
    <dgm:pt modelId="{CBE51DD7-0D0E-40D7-9DB0-8CF94D2E883C}" type="pres">
      <dgm:prSet presAssocID="{C30E9F0C-C81F-48DD-ADDF-7460B8BFAB78}" presName="spacer" presStyleCnt="0"/>
      <dgm:spPr/>
    </dgm:pt>
    <dgm:pt modelId="{DAFE6C20-4CFB-49F7-A4CA-3D82E4C5391F}" type="pres">
      <dgm:prSet presAssocID="{D142BCF5-D92D-4B33-BF90-B50A13835BFE}" presName="parentText" presStyleLbl="node1" presStyleIdx="2" presStyleCnt="3">
        <dgm:presLayoutVars>
          <dgm:chMax val="0"/>
          <dgm:bulletEnabled val="1"/>
        </dgm:presLayoutVars>
      </dgm:prSet>
      <dgm:spPr/>
    </dgm:pt>
  </dgm:ptLst>
  <dgm:cxnLst>
    <dgm:cxn modelId="{624CA408-2C72-4442-A19C-2275D0F16CF1}" type="presOf" srcId="{880D736E-7DF7-4113-99E4-DF641406A11D}" destId="{EDC9E999-73AE-43BF-BA99-B347D96B1364}" srcOrd="0" destOrd="0" presId="urn:microsoft.com/office/officeart/2005/8/layout/vList2"/>
    <dgm:cxn modelId="{96FF3322-2FD2-4DA5-916A-7DF2FABAD91F}" srcId="{F95E44F6-BFD7-43FF-ABEC-E7BCA4AC88B5}" destId="{D142BCF5-D92D-4B33-BF90-B50A13835BFE}" srcOrd="2" destOrd="0" parTransId="{64311080-8B6C-4C63-8D33-613D21F0185A}" sibTransId="{DE882DFB-2F58-4778-A3F8-30DA3344679C}"/>
    <dgm:cxn modelId="{E515603D-B41E-4F8F-A6FB-3ED9B389BE1C}" type="presOf" srcId="{D142BCF5-D92D-4B33-BF90-B50A13835BFE}" destId="{DAFE6C20-4CFB-49F7-A4CA-3D82E4C5391F}" srcOrd="0" destOrd="0" presId="urn:microsoft.com/office/officeart/2005/8/layout/vList2"/>
    <dgm:cxn modelId="{2203B37D-6C20-4DE5-9B86-F40CA34AC676}" type="presOf" srcId="{1A897047-3705-4568-A56C-F66DDC6358DB}" destId="{DB136BA6-05C9-457C-A3D2-9F8ADAA62C3A}" srcOrd="0" destOrd="0" presId="urn:microsoft.com/office/officeart/2005/8/layout/vList2"/>
    <dgm:cxn modelId="{457DFF88-7DA4-44BB-82D1-6BD55DA5691A}" srcId="{F95E44F6-BFD7-43FF-ABEC-E7BCA4AC88B5}" destId="{880D736E-7DF7-4113-99E4-DF641406A11D}" srcOrd="0" destOrd="0" parTransId="{D142AB31-643D-4E99-A6D1-592332A4FD84}" sibTransId="{105D9B9E-6F14-4812-A9FA-248345D2470F}"/>
    <dgm:cxn modelId="{B7624EA4-EE80-4961-8372-E1C475CE17E3}" srcId="{F95E44F6-BFD7-43FF-ABEC-E7BCA4AC88B5}" destId="{1A897047-3705-4568-A56C-F66DDC6358DB}" srcOrd="1" destOrd="0" parTransId="{2B5D2B25-EF86-4D2C-8026-07C95A0BF758}" sibTransId="{C30E9F0C-C81F-48DD-ADDF-7460B8BFAB78}"/>
    <dgm:cxn modelId="{5415CBC6-0FBB-4691-A241-2E92B753C23F}" type="presOf" srcId="{F95E44F6-BFD7-43FF-ABEC-E7BCA4AC88B5}" destId="{CEF895D8-CA21-4649-8DCC-9160ABAFA1BD}" srcOrd="0" destOrd="0" presId="urn:microsoft.com/office/officeart/2005/8/layout/vList2"/>
    <dgm:cxn modelId="{0B8B9948-6B91-42F5-BB89-27BF9DA50F57}" type="presParOf" srcId="{CEF895D8-CA21-4649-8DCC-9160ABAFA1BD}" destId="{EDC9E999-73AE-43BF-BA99-B347D96B1364}" srcOrd="0" destOrd="0" presId="urn:microsoft.com/office/officeart/2005/8/layout/vList2"/>
    <dgm:cxn modelId="{44448B0B-E796-4276-A2D3-4857E4789203}" type="presParOf" srcId="{CEF895D8-CA21-4649-8DCC-9160ABAFA1BD}" destId="{33B0E777-1B4F-4033-ACFB-0223D038693A}" srcOrd="1" destOrd="0" presId="urn:microsoft.com/office/officeart/2005/8/layout/vList2"/>
    <dgm:cxn modelId="{ABC8A5C1-319A-4758-9E05-5EA9C8B2C8BA}" type="presParOf" srcId="{CEF895D8-CA21-4649-8DCC-9160ABAFA1BD}" destId="{DB136BA6-05C9-457C-A3D2-9F8ADAA62C3A}" srcOrd="2" destOrd="0" presId="urn:microsoft.com/office/officeart/2005/8/layout/vList2"/>
    <dgm:cxn modelId="{0814770D-D260-4B49-B4CB-C0B99552EE2A}" type="presParOf" srcId="{CEF895D8-CA21-4649-8DCC-9160ABAFA1BD}" destId="{CBE51DD7-0D0E-40D7-9DB0-8CF94D2E883C}" srcOrd="3" destOrd="0" presId="urn:microsoft.com/office/officeart/2005/8/layout/vList2"/>
    <dgm:cxn modelId="{771A797C-809C-4D28-B4AB-6656573E920B}" type="presParOf" srcId="{CEF895D8-CA21-4649-8DCC-9160ABAFA1BD}" destId="{DAFE6C20-4CFB-49F7-A4CA-3D82E4C539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9F0C3-9638-4097-B4EE-9A3487CA59F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28302DBE-8C5B-4BD5-A355-0291563F9878}">
      <dgm:prSet phldrT="[Text]"/>
      <dgm:spPr/>
      <dgm:t>
        <a:bodyPr/>
        <a:lstStyle/>
        <a:p>
          <a:r>
            <a:rPr lang="en-GB" dirty="0"/>
            <a:t>1</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315FE19-B2A0-414C-A6B8-928E5720F2A7}" type="parTrans" cxnId="{B4EFFFB9-AE84-4F7B-BD48-132F6306682B}">
      <dgm:prSet/>
      <dgm:spPr/>
      <dgm:t>
        <a:bodyPr/>
        <a:lstStyle/>
        <a:p>
          <a:endParaRPr lang="en-GB"/>
        </a:p>
      </dgm:t>
    </dgm:pt>
    <dgm:pt modelId="{3A79678A-4D35-4E45-9B24-B71434AE695F}" type="sibTrans" cxnId="{B4EFFFB9-AE84-4F7B-BD48-132F6306682B}">
      <dgm:prSet/>
      <dgm:spPr/>
      <dgm:t>
        <a:bodyPr/>
        <a:lstStyle/>
        <a:p>
          <a:endParaRPr lang="en-GB"/>
        </a:p>
      </dgm:t>
    </dgm:pt>
    <dgm:pt modelId="{088AF1F0-176E-4466-A31A-C35F7D5985C3}">
      <dgm:prSet phldrT="[Text]"/>
      <dgm:spPr/>
      <dgm:t>
        <a:bodyPr/>
        <a:lstStyle/>
        <a:p>
          <a:r>
            <a:rPr lang="en-GB" dirty="0"/>
            <a:t>2</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D548100-6B41-4997-8862-B929DDAB0CF5}" type="parTrans" cxnId="{BC42B954-54B2-4562-BEF1-BDACF5F0DEB7}">
      <dgm:prSet/>
      <dgm:spPr/>
      <dgm:t>
        <a:bodyPr/>
        <a:lstStyle/>
        <a:p>
          <a:endParaRPr lang="en-GB"/>
        </a:p>
      </dgm:t>
    </dgm:pt>
    <dgm:pt modelId="{11B6AC9E-CC1F-4E5B-B3E6-325EA1CD0434}" type="sibTrans" cxnId="{BC42B954-54B2-4562-BEF1-BDACF5F0DEB7}">
      <dgm:prSet/>
      <dgm:spPr/>
      <dgm:t>
        <a:bodyPr/>
        <a:lstStyle/>
        <a:p>
          <a:endParaRPr lang="en-GB"/>
        </a:p>
      </dgm:t>
    </dgm:pt>
    <dgm:pt modelId="{AFD02D98-0E74-46E8-A440-2F5325650B7C}">
      <dgm:prSet phldrT="[Text]"/>
      <dgm:spPr/>
      <dgm:t>
        <a:bodyPr/>
        <a:lstStyle/>
        <a:p>
          <a:r>
            <a:rPr lang="en-GB" dirty="0"/>
            <a:t>3</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E2F75CE-8697-46FD-8B80-6DBA0A4817B5}" type="parTrans" cxnId="{3ABBB6B0-C9AB-42BB-8D26-A0F856E17A9F}">
      <dgm:prSet/>
      <dgm:spPr/>
      <dgm:t>
        <a:bodyPr/>
        <a:lstStyle/>
        <a:p>
          <a:endParaRPr lang="en-GB"/>
        </a:p>
      </dgm:t>
    </dgm:pt>
    <dgm:pt modelId="{FB70AF6A-07F7-464B-A2AD-E3340ACCF836}" type="sibTrans" cxnId="{3ABBB6B0-C9AB-42BB-8D26-A0F856E17A9F}">
      <dgm:prSet/>
      <dgm:spPr/>
      <dgm:t>
        <a:bodyPr/>
        <a:lstStyle/>
        <a:p>
          <a:endParaRPr lang="en-GB"/>
        </a:p>
      </dgm:t>
    </dgm:pt>
    <dgm:pt modelId="{3264AD5D-C09E-4CEF-9E48-6894EC9D2756}">
      <dgm:prSet phldrT="[Text]"/>
      <dgm:spPr/>
      <dgm:t>
        <a:bodyPr/>
        <a:lstStyle/>
        <a:p>
          <a:r>
            <a:rPr lang="en-GB" dirty="0"/>
            <a:t>4</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46F5E60-90DE-4CBE-858E-51FB97C33B85}" type="parTrans" cxnId="{F925577A-3FE7-4040-91C5-2430147B8D22}">
      <dgm:prSet/>
      <dgm:spPr/>
      <dgm:t>
        <a:bodyPr/>
        <a:lstStyle/>
        <a:p>
          <a:endParaRPr lang="en-GB"/>
        </a:p>
      </dgm:t>
    </dgm:pt>
    <dgm:pt modelId="{81D98E51-E2F7-4322-AFE0-FC401D073BB9}" type="sibTrans" cxnId="{F925577A-3FE7-4040-91C5-2430147B8D22}">
      <dgm:prSet/>
      <dgm:spPr/>
      <dgm:t>
        <a:bodyPr/>
        <a:lstStyle/>
        <a:p>
          <a:endParaRPr lang="en-GB"/>
        </a:p>
      </dgm:t>
    </dgm:pt>
    <dgm:pt modelId="{5AB34FB8-9CDC-4C29-9771-5CA9C0CB2C9C}">
      <dgm:prSet phldrT="[Text]"/>
      <dgm:spPr/>
      <dgm:t>
        <a:bodyPr/>
        <a:lstStyle/>
        <a:p>
          <a:r>
            <a:rPr lang="en-GB" dirty="0"/>
            <a:t>5</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949B7EE-F54E-4C29-BCE3-12DB83D9E2FA}" type="parTrans" cxnId="{3E002393-BDE5-4738-BCD6-EAA00FD30423}">
      <dgm:prSet/>
      <dgm:spPr/>
      <dgm:t>
        <a:bodyPr/>
        <a:lstStyle/>
        <a:p>
          <a:endParaRPr lang="en-GB"/>
        </a:p>
      </dgm:t>
    </dgm:pt>
    <dgm:pt modelId="{05A3312F-3756-493B-8FFF-530F323E3192}" type="sibTrans" cxnId="{3E002393-BDE5-4738-BCD6-EAA00FD30423}">
      <dgm:prSet/>
      <dgm:spPr/>
      <dgm:t>
        <a:bodyPr/>
        <a:lstStyle/>
        <a:p>
          <a:endParaRPr lang="en-GB"/>
        </a:p>
      </dgm:t>
    </dgm:pt>
    <dgm:pt modelId="{0A318FF8-1A38-4105-BC14-BC7312C8FADC}">
      <dgm:prSet phldrT="[Text]"/>
      <dgm:spPr/>
      <dgm:t>
        <a:bodyPr/>
        <a:lstStyle/>
        <a:p>
          <a:r>
            <a:rPr lang="en-GB" dirty="0"/>
            <a:t>6</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D69278A-96C1-4E36-81DF-35197216AE32}" type="parTrans" cxnId="{A1C8D81A-922B-4239-9ACA-BF147220D96B}">
      <dgm:prSet/>
      <dgm:spPr/>
      <dgm:t>
        <a:bodyPr/>
        <a:lstStyle/>
        <a:p>
          <a:endParaRPr lang="en-GB"/>
        </a:p>
      </dgm:t>
    </dgm:pt>
    <dgm:pt modelId="{B993940B-7287-4337-9B0F-BF56E13307A4}" type="sibTrans" cxnId="{A1C8D81A-922B-4239-9ACA-BF147220D96B}">
      <dgm:prSet/>
      <dgm:spPr/>
      <dgm:t>
        <a:bodyPr/>
        <a:lstStyle/>
        <a:p>
          <a:endParaRPr lang="en-GB"/>
        </a:p>
      </dgm:t>
    </dgm:pt>
    <dgm:pt modelId="{32718CC5-51F0-4234-B0F0-BB452730000D}">
      <dgm:prSet phldrT="[Text]"/>
      <dgm:spPr/>
      <dgm:t>
        <a:bodyPr/>
        <a:lstStyle/>
        <a:p>
          <a:r>
            <a:rPr lang="en-GB" dirty="0"/>
            <a:t>7</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18A07D-0CC7-4410-A505-532FEE8E45EE}" type="parTrans" cxnId="{C5126DF2-D9E6-4A90-915D-5D101AD90DE7}">
      <dgm:prSet/>
      <dgm:spPr/>
      <dgm:t>
        <a:bodyPr/>
        <a:lstStyle/>
        <a:p>
          <a:endParaRPr lang="en-GB"/>
        </a:p>
      </dgm:t>
    </dgm:pt>
    <dgm:pt modelId="{5520A376-30F3-4B4A-ADB3-DDEECDD77057}" type="sibTrans" cxnId="{C5126DF2-D9E6-4A90-915D-5D101AD90DE7}">
      <dgm:prSet/>
      <dgm:spPr/>
      <dgm:t>
        <a:bodyPr/>
        <a:lstStyle/>
        <a:p>
          <a:endParaRPr lang="en-GB"/>
        </a:p>
      </dgm:t>
    </dgm:pt>
    <dgm:pt modelId="{3151CB88-1D6A-46D0-9998-B45F471805F3}">
      <dgm:prSet phldrT="[Text]"/>
      <dgm:spPr/>
      <dgm:t>
        <a:bodyPr/>
        <a:lstStyle/>
        <a:p>
          <a:r>
            <a:rPr lang="en-GB" dirty="0"/>
            <a:t>8</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8BDAF94-4D08-47A8-90EB-4BDFF06C2747}" type="parTrans" cxnId="{1A1B324A-811C-4667-B72A-42564B63BCE8}">
      <dgm:prSet/>
      <dgm:spPr/>
      <dgm:t>
        <a:bodyPr/>
        <a:lstStyle/>
        <a:p>
          <a:endParaRPr lang="en-GB"/>
        </a:p>
      </dgm:t>
    </dgm:pt>
    <dgm:pt modelId="{23FF8DFD-3CD9-4575-9C9A-D264F56918FA}" type="sibTrans" cxnId="{1A1B324A-811C-4667-B72A-42564B63BCE8}">
      <dgm:prSet/>
      <dgm:spPr/>
      <dgm:t>
        <a:bodyPr/>
        <a:lstStyle/>
        <a:p>
          <a:endParaRPr lang="en-GB"/>
        </a:p>
      </dgm:t>
    </dgm:pt>
    <dgm:pt modelId="{10392184-7DF2-4558-8EE8-CA9DAD7A854D}">
      <dgm:prSet phldrT="[Text]"/>
      <dgm:spPr/>
      <dgm:t>
        <a:bodyPr/>
        <a:lstStyle/>
        <a:p>
          <a:r>
            <a:rPr lang="en-GB" dirty="0"/>
            <a:t>9</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4941D493-1B8A-4F93-833E-B1C163EB9027}" type="parTrans" cxnId="{D9721D77-6C06-4845-AE69-D4E8824AEF38}">
      <dgm:prSet/>
      <dgm:spPr/>
      <dgm:t>
        <a:bodyPr/>
        <a:lstStyle/>
        <a:p>
          <a:endParaRPr lang="en-GB"/>
        </a:p>
      </dgm:t>
    </dgm:pt>
    <dgm:pt modelId="{AB109E27-CF06-4B4D-A0AC-EE1CA42D04A7}" type="sibTrans" cxnId="{D9721D77-6C06-4845-AE69-D4E8824AEF38}">
      <dgm:prSet/>
      <dgm:spPr/>
      <dgm:t>
        <a:bodyPr/>
        <a:lstStyle/>
        <a:p>
          <a:endParaRPr lang="en-GB"/>
        </a:p>
      </dgm:t>
    </dgm:pt>
    <dgm:pt modelId="{E0434CC8-7AAA-4CA0-98AF-D4CA6BEFABC8}">
      <dgm:prSet phldrT="[Text]"/>
      <dgm:spPr/>
      <dgm:t>
        <a:bodyPr/>
        <a:lstStyle/>
        <a:p>
          <a:r>
            <a:rPr lang="en-GB" dirty="0"/>
            <a:t>10</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322BAA2E-5A0D-4516-82AC-29CBA29CBFBD}" type="parTrans" cxnId="{899699DB-734A-4DD0-A014-469AA06DE6B8}">
      <dgm:prSet/>
      <dgm:spPr/>
      <dgm:t>
        <a:bodyPr/>
        <a:lstStyle/>
        <a:p>
          <a:endParaRPr lang="en-GB"/>
        </a:p>
      </dgm:t>
    </dgm:pt>
    <dgm:pt modelId="{B2950CD7-82B8-42DF-BE7D-D8825C7DBBE0}" type="sibTrans" cxnId="{899699DB-734A-4DD0-A014-469AA06DE6B8}">
      <dgm:prSet/>
      <dgm:spPr/>
      <dgm:t>
        <a:bodyPr/>
        <a:lstStyle/>
        <a:p>
          <a:endParaRPr lang="en-GB"/>
        </a:p>
      </dgm:t>
    </dgm:pt>
    <dgm:pt modelId="{48113ACB-F73B-40ED-A951-E60EBAD2BE72}">
      <dgm:prSet phldrT="[Text]"/>
      <dgm:spPr/>
      <dgm:t>
        <a:bodyPr/>
        <a:lstStyle/>
        <a:p>
          <a:r>
            <a:rPr lang="en-GB" dirty="0"/>
            <a:t>11</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FEFCEA41-D5A7-4F8F-8BC6-C629D5D6919A}" type="parTrans" cxnId="{83FA5E09-17AE-48DE-B59B-3C96C5AFC27E}">
      <dgm:prSet/>
      <dgm:spPr/>
      <dgm:t>
        <a:bodyPr/>
        <a:lstStyle/>
        <a:p>
          <a:endParaRPr lang="en-GB"/>
        </a:p>
      </dgm:t>
    </dgm:pt>
    <dgm:pt modelId="{9D8AE046-2ADF-4AEA-8ABB-1F8CF8E18693}" type="sibTrans" cxnId="{83FA5E09-17AE-48DE-B59B-3C96C5AFC27E}">
      <dgm:prSet/>
      <dgm:spPr/>
      <dgm:t>
        <a:bodyPr/>
        <a:lstStyle/>
        <a:p>
          <a:endParaRPr lang="en-GB"/>
        </a:p>
      </dgm:t>
    </dgm:pt>
    <dgm:pt modelId="{5A79B5F8-F0A6-4596-A6DC-DB4FBE7B77D1}">
      <dgm:prSet phldrT="[Text]"/>
      <dgm:spPr/>
      <dgm:t>
        <a:bodyPr/>
        <a:lstStyle/>
        <a:p>
          <a:r>
            <a:rPr lang="en-GB" dirty="0"/>
            <a:t>12</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37272952-D223-40CA-A572-0B73883BEFEC}" type="parTrans" cxnId="{8D84EEED-EF77-4D2D-ADF6-561FB28D9DE2}">
      <dgm:prSet/>
      <dgm:spPr/>
      <dgm:t>
        <a:bodyPr/>
        <a:lstStyle/>
        <a:p>
          <a:endParaRPr lang="en-GB"/>
        </a:p>
      </dgm:t>
    </dgm:pt>
    <dgm:pt modelId="{B1246F05-E619-4FBF-9CAD-4B16557B1F85}" type="sibTrans" cxnId="{8D84EEED-EF77-4D2D-ADF6-561FB28D9DE2}">
      <dgm:prSet/>
      <dgm:spPr/>
      <dgm:t>
        <a:bodyPr/>
        <a:lstStyle/>
        <a:p>
          <a:endParaRPr lang="en-GB"/>
        </a:p>
      </dgm:t>
    </dgm:pt>
    <dgm:pt modelId="{999BAABE-2866-4023-AF52-88158E85EC84}">
      <dgm:prSet phldrT="[Text]"/>
      <dgm:spPr/>
      <dgm:t>
        <a:bodyPr/>
        <a:lstStyle/>
        <a:p>
          <a:r>
            <a:rPr lang="en-GB" dirty="0"/>
            <a:t>13</a:t>
          </a: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7F537433-FD13-4BD0-8175-235D01999042}" type="parTrans" cxnId="{ABD735C3-1EEB-44A2-B04A-9BB6D2FA8EB1}">
      <dgm:prSet/>
      <dgm:spPr/>
      <dgm:t>
        <a:bodyPr/>
        <a:lstStyle/>
        <a:p>
          <a:endParaRPr lang="en-GB"/>
        </a:p>
      </dgm:t>
    </dgm:pt>
    <dgm:pt modelId="{C7EEF74C-EF14-43AE-9C24-2D7C76152217}" type="sibTrans" cxnId="{ABD735C3-1EEB-44A2-B04A-9BB6D2FA8EB1}">
      <dgm:prSet/>
      <dgm:spPr/>
      <dgm:t>
        <a:bodyPr/>
        <a:lstStyle/>
        <a:p>
          <a:endParaRPr lang="en-GB"/>
        </a:p>
      </dgm:t>
    </dgm:pt>
    <dgm:pt modelId="{C42F318C-98D2-4C3C-A1FE-59DFEDCE4E80}">
      <dgm:prSet phldrT="[Text]"/>
      <dgm:spPr/>
      <dgm:t>
        <a:bodyPr/>
        <a:lstStyle/>
        <a:p>
          <a:r>
            <a:rPr lang="en-GB" dirty="0"/>
            <a:t>14</a:t>
          </a: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0C1E1342-7ADC-4F2F-8943-B7036980B461}" type="parTrans" cxnId="{38CC62C7-A073-48ED-93B0-A012C9DC9D01}">
      <dgm:prSet/>
      <dgm:spPr/>
      <dgm:t>
        <a:bodyPr/>
        <a:lstStyle/>
        <a:p>
          <a:endParaRPr lang="en-GB"/>
        </a:p>
      </dgm:t>
    </dgm:pt>
    <dgm:pt modelId="{F56602B4-D5F8-40B1-886B-CC65EB208A82}" type="sibTrans" cxnId="{38CC62C7-A073-48ED-93B0-A012C9DC9D01}">
      <dgm:prSet/>
      <dgm:spPr/>
      <dgm:t>
        <a:bodyPr/>
        <a:lstStyle/>
        <a:p>
          <a:endParaRPr lang="en-GB"/>
        </a:p>
      </dgm:t>
    </dgm:pt>
    <dgm:pt modelId="{8EB38FD4-BA73-4DB4-937A-C123898CF550}">
      <dgm:prSet phldrT="[Text]"/>
      <dgm:spPr/>
      <dgm:t>
        <a:bodyPr/>
        <a:lstStyle/>
        <a:p>
          <a:r>
            <a:rPr lang="en-GB" dirty="0"/>
            <a:t>15</a:t>
          </a:r>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EF112B40-8795-4782-80C8-A0F427AA70CF}" type="parTrans" cxnId="{8D736C58-C814-44BE-B92D-D3B897FF9D40}">
      <dgm:prSet/>
      <dgm:spPr/>
      <dgm:t>
        <a:bodyPr/>
        <a:lstStyle/>
        <a:p>
          <a:endParaRPr lang="en-GB"/>
        </a:p>
      </dgm:t>
    </dgm:pt>
    <dgm:pt modelId="{08A36BB9-8327-4668-ABBF-9ECD3A7ABDCE}" type="sibTrans" cxnId="{8D736C58-C814-44BE-B92D-D3B897FF9D40}">
      <dgm:prSet/>
      <dgm:spPr/>
      <dgm:t>
        <a:bodyPr/>
        <a:lstStyle/>
        <a:p>
          <a:endParaRPr lang="en-GB"/>
        </a:p>
      </dgm:t>
    </dgm:pt>
    <dgm:pt modelId="{41D81C6D-71AB-4DCF-8990-A8147CF74918}">
      <dgm:prSet phldrT="[Text]"/>
      <dgm:spPr/>
      <dgm:t>
        <a:bodyPr/>
        <a:lstStyle/>
        <a:p>
          <a:r>
            <a:rPr lang="en-GB" dirty="0"/>
            <a:t>16</a:t>
          </a:r>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020683AE-D4B1-4683-8717-F9FF05BDF0E5}" type="parTrans" cxnId="{5854A7CD-8D91-442C-A73A-0F3755C24D8F}">
      <dgm:prSet/>
      <dgm:spPr/>
      <dgm:t>
        <a:bodyPr/>
        <a:lstStyle/>
        <a:p>
          <a:endParaRPr lang="en-GB"/>
        </a:p>
      </dgm:t>
    </dgm:pt>
    <dgm:pt modelId="{36C07B93-97AF-4B36-BBDB-BF6FFD6C68CE}" type="sibTrans" cxnId="{5854A7CD-8D91-442C-A73A-0F3755C24D8F}">
      <dgm:prSet/>
      <dgm:spPr/>
      <dgm:t>
        <a:bodyPr/>
        <a:lstStyle/>
        <a:p>
          <a:endParaRPr lang="en-GB"/>
        </a:p>
      </dgm:t>
    </dgm:pt>
    <dgm:pt modelId="{7786EBD5-FA47-4C90-9225-28F2A67CA516}">
      <dgm:prSet phldrT="[Text]"/>
      <dgm:spPr/>
      <dgm:t>
        <a:bodyPr/>
        <a:lstStyle/>
        <a:p>
          <a:r>
            <a:rPr lang="en-GB" dirty="0"/>
            <a:t>17</a:t>
          </a:r>
        </a:p>
      </dgm:t>
      <dgm:extLst>
        <a:ext uri="{E40237B7-FDA0-4F09-8148-C483321AD2D9}">
          <dgm14:cNvPr xmlns:dgm14="http://schemas.microsoft.com/office/drawing/2010/diagram" id="0" name="">
            <a:hlinkClick xmlns:r="http://schemas.openxmlformats.org/officeDocument/2006/relationships" r:id="rId17" action="ppaction://hlinksldjump"/>
          </dgm14:cNvPr>
        </a:ext>
      </dgm:extLst>
    </dgm:pt>
    <dgm:pt modelId="{1162A78D-F0FE-4F6E-BAAF-CB4891244AC1}" type="parTrans" cxnId="{3C942EDE-17AA-4917-841C-839962C99969}">
      <dgm:prSet/>
      <dgm:spPr/>
      <dgm:t>
        <a:bodyPr/>
        <a:lstStyle/>
        <a:p>
          <a:endParaRPr lang="en-GB"/>
        </a:p>
      </dgm:t>
    </dgm:pt>
    <dgm:pt modelId="{0BF2246D-9357-4111-8B6B-52F6AE1E5BE2}" type="sibTrans" cxnId="{3C942EDE-17AA-4917-841C-839962C99969}">
      <dgm:prSet/>
      <dgm:spPr/>
      <dgm:t>
        <a:bodyPr/>
        <a:lstStyle/>
        <a:p>
          <a:endParaRPr lang="en-GB"/>
        </a:p>
      </dgm:t>
    </dgm:pt>
    <dgm:pt modelId="{6AA95B45-788B-4555-8585-8C2F286C2678}">
      <dgm:prSet phldrT="[Text]"/>
      <dgm:spPr/>
      <dgm:t>
        <a:bodyPr/>
        <a:lstStyle/>
        <a:p>
          <a:r>
            <a:rPr lang="en-GB" dirty="0"/>
            <a:t>18</a:t>
          </a:r>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03402865-7146-4BE3-B8D3-13B8221A2B92}" type="parTrans" cxnId="{1870BD9E-5C8B-4ABC-A6AA-5E3BBE5F99A5}">
      <dgm:prSet/>
      <dgm:spPr/>
      <dgm:t>
        <a:bodyPr/>
        <a:lstStyle/>
        <a:p>
          <a:endParaRPr lang="en-GB"/>
        </a:p>
      </dgm:t>
    </dgm:pt>
    <dgm:pt modelId="{E19D9A66-23F6-4D5C-9A4E-EC5D25CA2433}" type="sibTrans" cxnId="{1870BD9E-5C8B-4ABC-A6AA-5E3BBE5F99A5}">
      <dgm:prSet/>
      <dgm:spPr/>
      <dgm:t>
        <a:bodyPr/>
        <a:lstStyle/>
        <a:p>
          <a:endParaRPr lang="en-GB"/>
        </a:p>
      </dgm:t>
    </dgm:pt>
    <dgm:pt modelId="{6DCC6EFE-21B0-42CE-B5DE-5F437B6ED195}">
      <dgm:prSet phldrT="[Text]"/>
      <dgm:spPr/>
      <dgm:t>
        <a:bodyPr/>
        <a:lstStyle/>
        <a:p>
          <a:r>
            <a:rPr lang="en-GB" dirty="0"/>
            <a:t>19</a:t>
          </a:r>
        </a:p>
      </dgm:t>
      <dgm:extLst>
        <a:ext uri="{E40237B7-FDA0-4F09-8148-C483321AD2D9}">
          <dgm14:cNvPr xmlns:dgm14="http://schemas.microsoft.com/office/drawing/2010/diagram" id="0" name="">
            <a:hlinkClick xmlns:r="http://schemas.openxmlformats.org/officeDocument/2006/relationships" r:id="rId19" action="ppaction://hlinksldjump"/>
          </dgm14:cNvPr>
        </a:ext>
      </dgm:extLst>
    </dgm:pt>
    <dgm:pt modelId="{84318DE0-01D5-4760-837C-DE3F17149B8A}" type="parTrans" cxnId="{323AB0A5-98FF-459C-9410-1D2B2C1909D2}">
      <dgm:prSet/>
      <dgm:spPr/>
      <dgm:t>
        <a:bodyPr/>
        <a:lstStyle/>
        <a:p>
          <a:endParaRPr lang="en-GB"/>
        </a:p>
      </dgm:t>
    </dgm:pt>
    <dgm:pt modelId="{B647AB3A-DDA3-443B-B5E4-406E5C054CA3}" type="sibTrans" cxnId="{323AB0A5-98FF-459C-9410-1D2B2C1909D2}">
      <dgm:prSet/>
      <dgm:spPr/>
      <dgm:t>
        <a:bodyPr/>
        <a:lstStyle/>
        <a:p>
          <a:endParaRPr lang="en-GB"/>
        </a:p>
      </dgm:t>
    </dgm:pt>
    <dgm:pt modelId="{485449D1-6AC9-44AF-A517-A7A9EE4E8F9E}">
      <dgm:prSet phldrT="[Text]"/>
      <dgm:spPr/>
      <dgm:t>
        <a:bodyPr/>
        <a:lstStyle/>
        <a:p>
          <a:r>
            <a:rPr lang="en-GB" dirty="0"/>
            <a:t>20</a:t>
          </a:r>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819D1760-2FDE-4DB7-9A8C-ADE3E607D12A}" type="parTrans" cxnId="{415A23A2-F4E7-44D3-9330-016ADBCBCAD5}">
      <dgm:prSet/>
      <dgm:spPr/>
      <dgm:t>
        <a:bodyPr/>
        <a:lstStyle/>
        <a:p>
          <a:endParaRPr lang="en-GB"/>
        </a:p>
      </dgm:t>
    </dgm:pt>
    <dgm:pt modelId="{A7C53A82-3014-4B14-B6BC-1BAEB27EAB4D}" type="sibTrans" cxnId="{415A23A2-F4E7-44D3-9330-016ADBCBCAD5}">
      <dgm:prSet/>
      <dgm:spPr/>
      <dgm:t>
        <a:bodyPr/>
        <a:lstStyle/>
        <a:p>
          <a:endParaRPr lang="en-GB"/>
        </a:p>
      </dgm:t>
    </dgm:pt>
    <dgm:pt modelId="{B607F25D-51A5-4213-927B-5087BECA70B6}">
      <dgm:prSet phldrT="[Text]"/>
      <dgm:spPr/>
      <dgm:t>
        <a:bodyPr/>
        <a:lstStyle/>
        <a:p>
          <a:r>
            <a:rPr lang="en-GB" dirty="0">
              <a:solidFill>
                <a:schemeClr val="bg1"/>
              </a:solidFill>
            </a:rPr>
            <a:t>21</a:t>
          </a:r>
        </a:p>
      </dgm:t>
      <dgm:extLst>
        <a:ext uri="{E40237B7-FDA0-4F09-8148-C483321AD2D9}">
          <dgm14:cNvPr xmlns:dgm14="http://schemas.microsoft.com/office/drawing/2010/diagram" id="0" name="">
            <a:hlinkClick xmlns:r="http://schemas.openxmlformats.org/officeDocument/2006/relationships" r:id="rId21" action="ppaction://hlinksldjump"/>
          </dgm14:cNvPr>
        </a:ext>
      </dgm:extLst>
    </dgm:pt>
    <dgm:pt modelId="{77E647DD-8EB7-47F6-9480-57A8B7561EAB}" type="parTrans" cxnId="{F029DD5C-A5F6-4E8C-BF72-9972A1C384E6}">
      <dgm:prSet/>
      <dgm:spPr/>
      <dgm:t>
        <a:bodyPr/>
        <a:lstStyle/>
        <a:p>
          <a:endParaRPr lang="en-GB"/>
        </a:p>
      </dgm:t>
    </dgm:pt>
    <dgm:pt modelId="{C0CA2DA4-ECBF-4342-A30B-C56965750720}" type="sibTrans" cxnId="{F029DD5C-A5F6-4E8C-BF72-9972A1C384E6}">
      <dgm:prSet/>
      <dgm:spPr/>
      <dgm:t>
        <a:bodyPr/>
        <a:lstStyle/>
        <a:p>
          <a:endParaRPr lang="en-GB"/>
        </a:p>
      </dgm:t>
    </dgm:pt>
    <dgm:pt modelId="{9D2DA94D-BDE6-4B88-9ADB-875B0D902CD7}">
      <dgm:prSet phldrT="[Text]"/>
      <dgm:spPr/>
      <dgm:t>
        <a:bodyPr/>
        <a:lstStyle/>
        <a:p>
          <a:r>
            <a:rPr lang="en-GB" b="0" u="none" dirty="0">
              <a:solidFill>
                <a:schemeClr val="bg1"/>
              </a:solidFill>
            </a:rPr>
            <a:t>22</a:t>
          </a:r>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CBF66722-D822-4279-99B1-D81CB352C16D}" type="parTrans" cxnId="{C067CE8E-087D-403F-A5D6-8CDAEE432822}">
      <dgm:prSet/>
      <dgm:spPr/>
      <dgm:t>
        <a:bodyPr/>
        <a:lstStyle/>
        <a:p>
          <a:endParaRPr lang="en-GB"/>
        </a:p>
      </dgm:t>
    </dgm:pt>
    <dgm:pt modelId="{135DB1AA-5B33-4D33-B120-7FF291867781}" type="sibTrans" cxnId="{C067CE8E-087D-403F-A5D6-8CDAEE432822}">
      <dgm:prSet/>
      <dgm:spPr/>
      <dgm:t>
        <a:bodyPr/>
        <a:lstStyle/>
        <a:p>
          <a:endParaRPr lang="en-GB"/>
        </a:p>
      </dgm:t>
    </dgm:pt>
    <dgm:pt modelId="{54EC7D87-7156-4DD7-85BF-7A0CB0E59FD5}">
      <dgm:prSet phldrT="[Text]"/>
      <dgm:spPr/>
      <dgm:t>
        <a:bodyPr/>
        <a:lstStyle/>
        <a:p>
          <a:r>
            <a:rPr lang="en-GB" dirty="0">
              <a:solidFill>
                <a:schemeClr val="bg1"/>
              </a:solidFill>
            </a:rPr>
            <a:t>23</a:t>
          </a:r>
        </a:p>
      </dgm:t>
      <dgm:extLst>
        <a:ext uri="{E40237B7-FDA0-4F09-8148-C483321AD2D9}">
          <dgm14:cNvPr xmlns:dgm14="http://schemas.microsoft.com/office/drawing/2010/diagram" id="0" name="">
            <a:hlinkClick xmlns:r="http://schemas.openxmlformats.org/officeDocument/2006/relationships" r:id="rId23" action="ppaction://hlinksldjump"/>
          </dgm14:cNvPr>
        </a:ext>
      </dgm:extLst>
    </dgm:pt>
    <dgm:pt modelId="{E6F02069-6701-45D3-B7B9-A20E0963C6E7}" type="parTrans" cxnId="{75EE2650-DB23-45E1-B392-51458EE2170D}">
      <dgm:prSet/>
      <dgm:spPr/>
      <dgm:t>
        <a:bodyPr/>
        <a:lstStyle/>
        <a:p>
          <a:endParaRPr lang="en-GB"/>
        </a:p>
      </dgm:t>
    </dgm:pt>
    <dgm:pt modelId="{329BDDE8-E842-4A3D-8784-7DC0637FBE70}" type="sibTrans" cxnId="{75EE2650-DB23-45E1-B392-51458EE2170D}">
      <dgm:prSet/>
      <dgm:spPr/>
      <dgm:t>
        <a:bodyPr/>
        <a:lstStyle/>
        <a:p>
          <a:endParaRPr lang="en-GB"/>
        </a:p>
      </dgm:t>
    </dgm:pt>
    <dgm:pt modelId="{50433829-DE74-43E5-A54A-91FCF4F7E9B1}">
      <dgm:prSet phldrT="[Text]"/>
      <dgm:spPr/>
      <dgm:t>
        <a:bodyPr/>
        <a:lstStyle/>
        <a:p>
          <a:r>
            <a:rPr lang="en-GB" dirty="0"/>
            <a:t>24</a:t>
          </a:r>
        </a:p>
      </dgm:t>
      <dgm:extLst>
        <a:ext uri="{E40237B7-FDA0-4F09-8148-C483321AD2D9}">
          <dgm14:cNvPr xmlns:dgm14="http://schemas.microsoft.com/office/drawing/2010/diagram" id="0" name="">
            <a:hlinkClick xmlns:r="http://schemas.openxmlformats.org/officeDocument/2006/relationships" r:id="rId24" action="ppaction://hlinksldjump"/>
          </dgm14:cNvPr>
        </a:ext>
      </dgm:extLst>
    </dgm:pt>
    <dgm:pt modelId="{6FFFC0BB-B600-475E-9769-AA1D674CA715}" type="parTrans" cxnId="{A311EDB8-CF91-41B6-A281-60AB8004A546}">
      <dgm:prSet/>
      <dgm:spPr/>
      <dgm:t>
        <a:bodyPr/>
        <a:lstStyle/>
        <a:p>
          <a:endParaRPr lang="en-GB"/>
        </a:p>
      </dgm:t>
    </dgm:pt>
    <dgm:pt modelId="{12842531-B18D-4D6B-AB20-D11DD4A6E892}" type="sibTrans" cxnId="{A311EDB8-CF91-41B6-A281-60AB8004A546}">
      <dgm:prSet/>
      <dgm:spPr/>
      <dgm:t>
        <a:bodyPr/>
        <a:lstStyle/>
        <a:p>
          <a:endParaRPr lang="en-GB"/>
        </a:p>
      </dgm:t>
    </dgm:pt>
    <dgm:pt modelId="{0462A32D-CD9A-4B0C-9C75-7A713C2E92B1}" type="pres">
      <dgm:prSet presAssocID="{B8E9F0C3-9638-4097-B4EE-9A3487CA59F9}" presName="diagram" presStyleCnt="0">
        <dgm:presLayoutVars>
          <dgm:dir/>
          <dgm:resizeHandles val="exact"/>
        </dgm:presLayoutVars>
      </dgm:prSet>
      <dgm:spPr/>
    </dgm:pt>
    <dgm:pt modelId="{D1D6A69D-57B4-4987-8CAD-22D61001A09D}" type="pres">
      <dgm:prSet presAssocID="{28302DBE-8C5B-4BD5-A355-0291563F9878}" presName="node" presStyleLbl="node1" presStyleIdx="0" presStyleCnt="24">
        <dgm:presLayoutVars>
          <dgm:bulletEnabled val="1"/>
        </dgm:presLayoutVars>
      </dgm:prSet>
      <dgm:spPr/>
    </dgm:pt>
    <dgm:pt modelId="{E299CABC-1469-4762-9C8D-5ADF8817699B}" type="pres">
      <dgm:prSet presAssocID="{3A79678A-4D35-4E45-9B24-B71434AE695F}" presName="sibTrans" presStyleCnt="0"/>
      <dgm:spPr/>
    </dgm:pt>
    <dgm:pt modelId="{EF7794BC-86D3-4846-9250-11CDB1E0FC79}" type="pres">
      <dgm:prSet presAssocID="{088AF1F0-176E-4466-A31A-C35F7D5985C3}" presName="node" presStyleLbl="node1" presStyleIdx="1" presStyleCnt="24">
        <dgm:presLayoutVars>
          <dgm:bulletEnabled val="1"/>
        </dgm:presLayoutVars>
      </dgm:prSet>
      <dgm:spPr/>
    </dgm:pt>
    <dgm:pt modelId="{A3F7EDB1-DC86-4748-BF72-C9842A2F54BD}" type="pres">
      <dgm:prSet presAssocID="{11B6AC9E-CC1F-4E5B-B3E6-325EA1CD0434}" presName="sibTrans" presStyleCnt="0"/>
      <dgm:spPr/>
    </dgm:pt>
    <dgm:pt modelId="{35114DBB-565C-4DEF-8029-5D04F20C6F7F}" type="pres">
      <dgm:prSet presAssocID="{AFD02D98-0E74-46E8-A440-2F5325650B7C}" presName="node" presStyleLbl="node1" presStyleIdx="2" presStyleCnt="24">
        <dgm:presLayoutVars>
          <dgm:bulletEnabled val="1"/>
        </dgm:presLayoutVars>
      </dgm:prSet>
      <dgm:spPr/>
    </dgm:pt>
    <dgm:pt modelId="{C9E734D6-957E-4BBE-8130-DFD10DBA20B6}" type="pres">
      <dgm:prSet presAssocID="{FB70AF6A-07F7-464B-A2AD-E3340ACCF836}" presName="sibTrans" presStyleCnt="0"/>
      <dgm:spPr/>
    </dgm:pt>
    <dgm:pt modelId="{85407A2D-C20D-4752-9D48-36DBD0185522}" type="pres">
      <dgm:prSet presAssocID="{3264AD5D-C09E-4CEF-9E48-6894EC9D2756}" presName="node" presStyleLbl="node1" presStyleIdx="3" presStyleCnt="24">
        <dgm:presLayoutVars>
          <dgm:bulletEnabled val="1"/>
        </dgm:presLayoutVars>
      </dgm:prSet>
      <dgm:spPr/>
    </dgm:pt>
    <dgm:pt modelId="{E518C1BC-E294-4734-A122-E3941DFBBC6D}" type="pres">
      <dgm:prSet presAssocID="{81D98E51-E2F7-4322-AFE0-FC401D073BB9}" presName="sibTrans" presStyleCnt="0"/>
      <dgm:spPr/>
    </dgm:pt>
    <dgm:pt modelId="{994F3A5A-5728-4240-A0C5-31F0E53323D8}" type="pres">
      <dgm:prSet presAssocID="{5AB34FB8-9CDC-4C29-9771-5CA9C0CB2C9C}" presName="node" presStyleLbl="node1" presStyleIdx="4" presStyleCnt="24">
        <dgm:presLayoutVars>
          <dgm:bulletEnabled val="1"/>
        </dgm:presLayoutVars>
      </dgm:prSet>
      <dgm:spPr/>
    </dgm:pt>
    <dgm:pt modelId="{A0D0B4ED-8B02-48CF-89DD-C2DF8400E961}" type="pres">
      <dgm:prSet presAssocID="{05A3312F-3756-493B-8FFF-530F323E3192}" presName="sibTrans" presStyleCnt="0"/>
      <dgm:spPr/>
    </dgm:pt>
    <dgm:pt modelId="{3115C770-58FE-4612-B30A-D5CC15A2B16C}" type="pres">
      <dgm:prSet presAssocID="{0A318FF8-1A38-4105-BC14-BC7312C8FADC}" presName="node" presStyleLbl="node1" presStyleIdx="5" presStyleCnt="24">
        <dgm:presLayoutVars>
          <dgm:bulletEnabled val="1"/>
        </dgm:presLayoutVars>
      </dgm:prSet>
      <dgm:spPr/>
    </dgm:pt>
    <dgm:pt modelId="{CDC820CA-2A6D-45F4-A8E7-2B3E90B9A2BD}" type="pres">
      <dgm:prSet presAssocID="{B993940B-7287-4337-9B0F-BF56E13307A4}" presName="sibTrans" presStyleCnt="0"/>
      <dgm:spPr/>
    </dgm:pt>
    <dgm:pt modelId="{CC2CB53B-2941-4D61-9DE7-C06BE14CE20B}" type="pres">
      <dgm:prSet presAssocID="{32718CC5-51F0-4234-B0F0-BB452730000D}" presName="node" presStyleLbl="node1" presStyleIdx="6" presStyleCnt="24">
        <dgm:presLayoutVars>
          <dgm:bulletEnabled val="1"/>
        </dgm:presLayoutVars>
      </dgm:prSet>
      <dgm:spPr/>
    </dgm:pt>
    <dgm:pt modelId="{B4590B72-5742-498D-8AB4-E89AA2F558DE}" type="pres">
      <dgm:prSet presAssocID="{5520A376-30F3-4B4A-ADB3-DDEECDD77057}" presName="sibTrans" presStyleCnt="0"/>
      <dgm:spPr/>
    </dgm:pt>
    <dgm:pt modelId="{7C631DEE-CE06-4B64-8ACF-CB2A7AE33AD0}" type="pres">
      <dgm:prSet presAssocID="{3151CB88-1D6A-46D0-9998-B45F471805F3}" presName="node" presStyleLbl="node1" presStyleIdx="7" presStyleCnt="24">
        <dgm:presLayoutVars>
          <dgm:bulletEnabled val="1"/>
        </dgm:presLayoutVars>
      </dgm:prSet>
      <dgm:spPr/>
    </dgm:pt>
    <dgm:pt modelId="{DBCA1F4E-D189-4AC5-BAAB-DCBDDF867081}" type="pres">
      <dgm:prSet presAssocID="{23FF8DFD-3CD9-4575-9C9A-D264F56918FA}" presName="sibTrans" presStyleCnt="0"/>
      <dgm:spPr/>
    </dgm:pt>
    <dgm:pt modelId="{D3C884DC-D929-4FFF-8790-B28B76D90495}" type="pres">
      <dgm:prSet presAssocID="{10392184-7DF2-4558-8EE8-CA9DAD7A854D}" presName="node" presStyleLbl="node1" presStyleIdx="8" presStyleCnt="24">
        <dgm:presLayoutVars>
          <dgm:bulletEnabled val="1"/>
        </dgm:presLayoutVars>
      </dgm:prSet>
      <dgm:spPr/>
    </dgm:pt>
    <dgm:pt modelId="{379BD1AD-0ECD-4C40-9281-36DCA564BB1B}" type="pres">
      <dgm:prSet presAssocID="{AB109E27-CF06-4B4D-A0AC-EE1CA42D04A7}" presName="sibTrans" presStyleCnt="0"/>
      <dgm:spPr/>
    </dgm:pt>
    <dgm:pt modelId="{08A14279-B06B-4FF0-A8CD-0FADCF9EE004}" type="pres">
      <dgm:prSet presAssocID="{E0434CC8-7AAA-4CA0-98AF-D4CA6BEFABC8}" presName="node" presStyleLbl="node1" presStyleIdx="9" presStyleCnt="24">
        <dgm:presLayoutVars>
          <dgm:bulletEnabled val="1"/>
        </dgm:presLayoutVars>
      </dgm:prSet>
      <dgm:spPr/>
    </dgm:pt>
    <dgm:pt modelId="{512A5D36-DFA7-4E49-909A-5A6C36D258BE}" type="pres">
      <dgm:prSet presAssocID="{B2950CD7-82B8-42DF-BE7D-D8825C7DBBE0}" presName="sibTrans" presStyleCnt="0"/>
      <dgm:spPr/>
    </dgm:pt>
    <dgm:pt modelId="{FDB171B1-29A9-4A05-9B84-D9680C4EB98E}" type="pres">
      <dgm:prSet presAssocID="{48113ACB-F73B-40ED-A951-E60EBAD2BE72}" presName="node" presStyleLbl="node1" presStyleIdx="10" presStyleCnt="24">
        <dgm:presLayoutVars>
          <dgm:bulletEnabled val="1"/>
        </dgm:presLayoutVars>
      </dgm:prSet>
      <dgm:spPr/>
    </dgm:pt>
    <dgm:pt modelId="{F22718C1-F375-4CDA-A32B-34C860CB2BE5}" type="pres">
      <dgm:prSet presAssocID="{9D8AE046-2ADF-4AEA-8ABB-1F8CF8E18693}" presName="sibTrans" presStyleCnt="0"/>
      <dgm:spPr/>
    </dgm:pt>
    <dgm:pt modelId="{E6AD2BEA-9B39-4057-A6D7-F8427F9968F4}" type="pres">
      <dgm:prSet presAssocID="{5A79B5F8-F0A6-4596-A6DC-DB4FBE7B77D1}" presName="node" presStyleLbl="node1" presStyleIdx="11" presStyleCnt="24" custLinFactNeighborX="574" custLinFactNeighborY="4710">
        <dgm:presLayoutVars>
          <dgm:bulletEnabled val="1"/>
        </dgm:presLayoutVars>
      </dgm:prSet>
      <dgm:spPr/>
    </dgm:pt>
    <dgm:pt modelId="{AFD8D797-43CB-4AC7-BB89-3BD4A284D104}" type="pres">
      <dgm:prSet presAssocID="{B1246F05-E619-4FBF-9CAD-4B16557B1F85}" presName="sibTrans" presStyleCnt="0"/>
      <dgm:spPr/>
    </dgm:pt>
    <dgm:pt modelId="{E56354E6-040F-488C-BAE0-570F2334C621}" type="pres">
      <dgm:prSet presAssocID="{999BAABE-2866-4023-AF52-88158E85EC84}" presName="node" presStyleLbl="node1" presStyleIdx="12" presStyleCnt="24">
        <dgm:presLayoutVars>
          <dgm:bulletEnabled val="1"/>
        </dgm:presLayoutVars>
      </dgm:prSet>
      <dgm:spPr/>
    </dgm:pt>
    <dgm:pt modelId="{9646BD68-787C-42DF-AE0A-3725C0E15C96}" type="pres">
      <dgm:prSet presAssocID="{C7EEF74C-EF14-43AE-9C24-2D7C76152217}" presName="sibTrans" presStyleCnt="0"/>
      <dgm:spPr/>
    </dgm:pt>
    <dgm:pt modelId="{D29C7A05-9F04-4254-87F0-12260352AB88}" type="pres">
      <dgm:prSet presAssocID="{C42F318C-98D2-4C3C-A1FE-59DFEDCE4E80}" presName="node" presStyleLbl="node1" presStyleIdx="13" presStyleCnt="24">
        <dgm:presLayoutVars>
          <dgm:bulletEnabled val="1"/>
        </dgm:presLayoutVars>
      </dgm:prSet>
      <dgm:spPr/>
    </dgm:pt>
    <dgm:pt modelId="{E8B55E18-FE8B-4799-A5CE-5B8E94427684}" type="pres">
      <dgm:prSet presAssocID="{F56602B4-D5F8-40B1-886B-CC65EB208A82}" presName="sibTrans" presStyleCnt="0"/>
      <dgm:spPr/>
    </dgm:pt>
    <dgm:pt modelId="{7E5801C5-2D6A-4429-990E-13143FF9574F}" type="pres">
      <dgm:prSet presAssocID="{8EB38FD4-BA73-4DB4-937A-C123898CF550}" presName="node" presStyleLbl="node1" presStyleIdx="14" presStyleCnt="24">
        <dgm:presLayoutVars>
          <dgm:bulletEnabled val="1"/>
        </dgm:presLayoutVars>
      </dgm:prSet>
      <dgm:spPr/>
    </dgm:pt>
    <dgm:pt modelId="{465FBE99-B3DA-4833-9D02-C386B468FB08}" type="pres">
      <dgm:prSet presAssocID="{08A36BB9-8327-4668-ABBF-9ECD3A7ABDCE}" presName="sibTrans" presStyleCnt="0"/>
      <dgm:spPr/>
    </dgm:pt>
    <dgm:pt modelId="{62437D48-A7B8-4655-9200-AF441B10A6DC}" type="pres">
      <dgm:prSet presAssocID="{41D81C6D-71AB-4DCF-8990-A8147CF74918}" presName="node" presStyleLbl="node1" presStyleIdx="15" presStyleCnt="24">
        <dgm:presLayoutVars>
          <dgm:bulletEnabled val="1"/>
        </dgm:presLayoutVars>
      </dgm:prSet>
      <dgm:spPr/>
    </dgm:pt>
    <dgm:pt modelId="{434A9E3F-533E-4F3A-AE22-0F7A92988F33}" type="pres">
      <dgm:prSet presAssocID="{36C07B93-97AF-4B36-BBDB-BF6FFD6C68CE}" presName="sibTrans" presStyleCnt="0"/>
      <dgm:spPr/>
    </dgm:pt>
    <dgm:pt modelId="{0AECFE59-A273-46B5-9E48-1899EE5221E4}" type="pres">
      <dgm:prSet presAssocID="{7786EBD5-FA47-4C90-9225-28F2A67CA516}" presName="node" presStyleLbl="node1" presStyleIdx="16" presStyleCnt="24">
        <dgm:presLayoutVars>
          <dgm:bulletEnabled val="1"/>
        </dgm:presLayoutVars>
      </dgm:prSet>
      <dgm:spPr/>
    </dgm:pt>
    <dgm:pt modelId="{3BD5B15A-8F4C-44ED-A972-39B59FBC9051}" type="pres">
      <dgm:prSet presAssocID="{0BF2246D-9357-4111-8B6B-52F6AE1E5BE2}" presName="sibTrans" presStyleCnt="0"/>
      <dgm:spPr/>
    </dgm:pt>
    <dgm:pt modelId="{F52E1BAA-8C0A-4816-88CF-4E1001F20066}" type="pres">
      <dgm:prSet presAssocID="{6AA95B45-788B-4555-8585-8C2F286C2678}" presName="node" presStyleLbl="node1" presStyleIdx="17" presStyleCnt="24">
        <dgm:presLayoutVars>
          <dgm:bulletEnabled val="1"/>
        </dgm:presLayoutVars>
      </dgm:prSet>
      <dgm:spPr/>
    </dgm:pt>
    <dgm:pt modelId="{7FD02E3F-DF7E-4DD4-8E06-A8A5636FCBDC}" type="pres">
      <dgm:prSet presAssocID="{E19D9A66-23F6-4D5C-9A4E-EC5D25CA2433}" presName="sibTrans" presStyleCnt="0"/>
      <dgm:spPr/>
    </dgm:pt>
    <dgm:pt modelId="{2F4C7E3B-4643-422D-BED6-50BB150EE820}" type="pres">
      <dgm:prSet presAssocID="{6DCC6EFE-21B0-42CE-B5DE-5F437B6ED195}" presName="node" presStyleLbl="node1" presStyleIdx="18" presStyleCnt="24">
        <dgm:presLayoutVars>
          <dgm:bulletEnabled val="1"/>
        </dgm:presLayoutVars>
      </dgm:prSet>
      <dgm:spPr/>
    </dgm:pt>
    <dgm:pt modelId="{A32D27BC-983A-4CE3-B184-3DB47E5CB6F6}" type="pres">
      <dgm:prSet presAssocID="{B647AB3A-DDA3-443B-B5E4-406E5C054CA3}" presName="sibTrans" presStyleCnt="0"/>
      <dgm:spPr/>
    </dgm:pt>
    <dgm:pt modelId="{5776B8AC-55FC-43EF-BFF9-9009F478A78F}" type="pres">
      <dgm:prSet presAssocID="{485449D1-6AC9-44AF-A517-A7A9EE4E8F9E}" presName="node" presStyleLbl="node1" presStyleIdx="19" presStyleCnt="24">
        <dgm:presLayoutVars>
          <dgm:bulletEnabled val="1"/>
        </dgm:presLayoutVars>
      </dgm:prSet>
      <dgm:spPr/>
    </dgm:pt>
    <dgm:pt modelId="{D1A2D355-2510-4F9E-98B7-7188C0B7FC70}" type="pres">
      <dgm:prSet presAssocID="{A7C53A82-3014-4B14-B6BC-1BAEB27EAB4D}" presName="sibTrans" presStyleCnt="0"/>
      <dgm:spPr/>
    </dgm:pt>
    <dgm:pt modelId="{B3C59FCE-FC80-4480-B5AA-006308335C8B}" type="pres">
      <dgm:prSet presAssocID="{B607F25D-51A5-4213-927B-5087BECA70B6}" presName="node" presStyleLbl="node1" presStyleIdx="20" presStyleCnt="24">
        <dgm:presLayoutVars>
          <dgm:bulletEnabled val="1"/>
        </dgm:presLayoutVars>
      </dgm:prSet>
      <dgm:spPr/>
    </dgm:pt>
    <dgm:pt modelId="{820B8B5D-1F8F-4F81-8C14-512933F69272}" type="pres">
      <dgm:prSet presAssocID="{C0CA2DA4-ECBF-4342-A30B-C56965750720}" presName="sibTrans" presStyleCnt="0"/>
      <dgm:spPr/>
    </dgm:pt>
    <dgm:pt modelId="{963A2841-B808-4B2B-B617-E4DBFE569A1E}" type="pres">
      <dgm:prSet presAssocID="{9D2DA94D-BDE6-4B88-9ADB-875B0D902CD7}" presName="node" presStyleLbl="node1" presStyleIdx="21" presStyleCnt="24">
        <dgm:presLayoutVars>
          <dgm:bulletEnabled val="1"/>
        </dgm:presLayoutVars>
      </dgm:prSet>
      <dgm:spPr/>
    </dgm:pt>
    <dgm:pt modelId="{86FE1534-29CF-4AB7-82B2-163FFD541951}" type="pres">
      <dgm:prSet presAssocID="{135DB1AA-5B33-4D33-B120-7FF291867781}" presName="sibTrans" presStyleCnt="0"/>
      <dgm:spPr/>
    </dgm:pt>
    <dgm:pt modelId="{AF81DF4F-34FF-476D-8534-2B37EDAFBB30}" type="pres">
      <dgm:prSet presAssocID="{54EC7D87-7156-4DD7-85BF-7A0CB0E59FD5}" presName="node" presStyleLbl="node1" presStyleIdx="22" presStyleCnt="24">
        <dgm:presLayoutVars>
          <dgm:bulletEnabled val="1"/>
        </dgm:presLayoutVars>
      </dgm:prSet>
      <dgm:spPr/>
    </dgm:pt>
    <dgm:pt modelId="{B76193B6-6F2F-4C8D-B619-03009C62C030}" type="pres">
      <dgm:prSet presAssocID="{329BDDE8-E842-4A3D-8784-7DC0637FBE70}" presName="sibTrans" presStyleCnt="0"/>
      <dgm:spPr/>
    </dgm:pt>
    <dgm:pt modelId="{2A1000C8-C8CB-40A8-B3B8-A9C12B6E0F0F}" type="pres">
      <dgm:prSet presAssocID="{50433829-DE74-43E5-A54A-91FCF4F7E9B1}" presName="node" presStyleLbl="node1" presStyleIdx="23" presStyleCnt="24">
        <dgm:presLayoutVars>
          <dgm:bulletEnabled val="1"/>
        </dgm:presLayoutVars>
      </dgm:prSet>
      <dgm:spPr/>
    </dgm:pt>
  </dgm:ptLst>
  <dgm:cxnLst>
    <dgm:cxn modelId="{B1EA9700-30C5-4E35-889E-30314489F114}" type="presOf" srcId="{0A318FF8-1A38-4105-BC14-BC7312C8FADC}" destId="{3115C770-58FE-4612-B30A-D5CC15A2B16C}" srcOrd="0" destOrd="0" presId="urn:microsoft.com/office/officeart/2005/8/layout/default"/>
    <dgm:cxn modelId="{CC344401-710F-4E12-8682-CDD1BEAEB80E}" type="presOf" srcId="{B607F25D-51A5-4213-927B-5087BECA70B6}" destId="{B3C59FCE-FC80-4480-B5AA-006308335C8B}" srcOrd="0" destOrd="0" presId="urn:microsoft.com/office/officeart/2005/8/layout/default"/>
    <dgm:cxn modelId="{3909D502-9A20-481F-B070-B104519F81B5}" type="presOf" srcId="{6DCC6EFE-21B0-42CE-B5DE-5F437B6ED195}" destId="{2F4C7E3B-4643-422D-BED6-50BB150EE820}" srcOrd="0" destOrd="0" presId="urn:microsoft.com/office/officeart/2005/8/layout/default"/>
    <dgm:cxn modelId="{83FA5E09-17AE-48DE-B59B-3C96C5AFC27E}" srcId="{B8E9F0C3-9638-4097-B4EE-9A3487CA59F9}" destId="{48113ACB-F73B-40ED-A951-E60EBAD2BE72}" srcOrd="10" destOrd="0" parTransId="{FEFCEA41-D5A7-4F8F-8BC6-C629D5D6919A}" sibTransId="{9D8AE046-2ADF-4AEA-8ABB-1F8CF8E18693}"/>
    <dgm:cxn modelId="{30F4460A-5A97-4709-B2C1-4271D286E81E}" type="presOf" srcId="{48113ACB-F73B-40ED-A951-E60EBAD2BE72}" destId="{FDB171B1-29A9-4A05-9B84-D9680C4EB98E}" srcOrd="0" destOrd="0" presId="urn:microsoft.com/office/officeart/2005/8/layout/default"/>
    <dgm:cxn modelId="{A675B20A-B24E-4CCC-9ACC-47874BFB68FE}" type="presOf" srcId="{41D81C6D-71AB-4DCF-8990-A8147CF74918}" destId="{62437D48-A7B8-4655-9200-AF441B10A6DC}" srcOrd="0" destOrd="0" presId="urn:microsoft.com/office/officeart/2005/8/layout/default"/>
    <dgm:cxn modelId="{16369616-258B-4577-8953-E4CF5BFF5EC1}" type="presOf" srcId="{7786EBD5-FA47-4C90-9225-28F2A67CA516}" destId="{0AECFE59-A273-46B5-9E48-1899EE5221E4}" srcOrd="0" destOrd="0" presId="urn:microsoft.com/office/officeart/2005/8/layout/default"/>
    <dgm:cxn modelId="{A1C8D81A-922B-4239-9ACA-BF147220D96B}" srcId="{B8E9F0C3-9638-4097-B4EE-9A3487CA59F9}" destId="{0A318FF8-1A38-4105-BC14-BC7312C8FADC}" srcOrd="5" destOrd="0" parTransId="{1D69278A-96C1-4E36-81DF-35197216AE32}" sibTransId="{B993940B-7287-4337-9B0F-BF56E13307A4}"/>
    <dgm:cxn modelId="{6EE43728-F678-4A50-83C0-3A42BD7CDBA9}" type="presOf" srcId="{28302DBE-8C5B-4BD5-A355-0291563F9878}" destId="{D1D6A69D-57B4-4987-8CAD-22D61001A09D}" srcOrd="0" destOrd="0" presId="urn:microsoft.com/office/officeart/2005/8/layout/default"/>
    <dgm:cxn modelId="{68259A29-2581-40BB-A3CB-489139FBA2BD}" type="presOf" srcId="{3264AD5D-C09E-4CEF-9E48-6894EC9D2756}" destId="{85407A2D-C20D-4752-9D48-36DBD0185522}" srcOrd="0" destOrd="0" presId="urn:microsoft.com/office/officeart/2005/8/layout/default"/>
    <dgm:cxn modelId="{FDDFD42D-15D8-4B42-B96D-A8C17EB133C8}" type="presOf" srcId="{50433829-DE74-43E5-A54A-91FCF4F7E9B1}" destId="{2A1000C8-C8CB-40A8-B3B8-A9C12B6E0F0F}" srcOrd="0" destOrd="0" presId="urn:microsoft.com/office/officeart/2005/8/layout/default"/>
    <dgm:cxn modelId="{F029DD5C-A5F6-4E8C-BF72-9972A1C384E6}" srcId="{B8E9F0C3-9638-4097-B4EE-9A3487CA59F9}" destId="{B607F25D-51A5-4213-927B-5087BECA70B6}" srcOrd="20" destOrd="0" parTransId="{77E647DD-8EB7-47F6-9480-57A8B7561EAB}" sibTransId="{C0CA2DA4-ECBF-4342-A30B-C56965750720}"/>
    <dgm:cxn modelId="{CBDAEA5C-130F-49F6-B0C0-D538717AB1EB}" type="presOf" srcId="{B8E9F0C3-9638-4097-B4EE-9A3487CA59F9}" destId="{0462A32D-CD9A-4B0C-9C75-7A713C2E92B1}" srcOrd="0" destOrd="0" presId="urn:microsoft.com/office/officeart/2005/8/layout/default"/>
    <dgm:cxn modelId="{1A1B324A-811C-4667-B72A-42564B63BCE8}" srcId="{B8E9F0C3-9638-4097-B4EE-9A3487CA59F9}" destId="{3151CB88-1D6A-46D0-9998-B45F471805F3}" srcOrd="7" destOrd="0" parTransId="{18BDAF94-4D08-47A8-90EB-4BDFF06C2747}" sibTransId="{23FF8DFD-3CD9-4575-9C9A-D264F56918FA}"/>
    <dgm:cxn modelId="{D36CED6A-12B2-4D93-B8C6-DF703908E664}" type="presOf" srcId="{10392184-7DF2-4558-8EE8-CA9DAD7A854D}" destId="{D3C884DC-D929-4FFF-8790-B28B76D90495}" srcOrd="0" destOrd="0" presId="urn:microsoft.com/office/officeart/2005/8/layout/default"/>
    <dgm:cxn modelId="{75EE2650-DB23-45E1-B392-51458EE2170D}" srcId="{B8E9F0C3-9638-4097-B4EE-9A3487CA59F9}" destId="{54EC7D87-7156-4DD7-85BF-7A0CB0E59FD5}" srcOrd="22" destOrd="0" parTransId="{E6F02069-6701-45D3-B7B9-A20E0963C6E7}" sibTransId="{329BDDE8-E842-4A3D-8784-7DC0637FBE70}"/>
    <dgm:cxn modelId="{BC42B954-54B2-4562-BEF1-BDACF5F0DEB7}" srcId="{B8E9F0C3-9638-4097-B4EE-9A3487CA59F9}" destId="{088AF1F0-176E-4466-A31A-C35F7D5985C3}" srcOrd="1" destOrd="0" parTransId="{FD548100-6B41-4997-8862-B929DDAB0CF5}" sibTransId="{11B6AC9E-CC1F-4E5B-B3E6-325EA1CD0434}"/>
    <dgm:cxn modelId="{D9721D77-6C06-4845-AE69-D4E8824AEF38}" srcId="{B8E9F0C3-9638-4097-B4EE-9A3487CA59F9}" destId="{10392184-7DF2-4558-8EE8-CA9DAD7A854D}" srcOrd="8" destOrd="0" parTransId="{4941D493-1B8A-4F93-833E-B1C163EB9027}" sibTransId="{AB109E27-CF06-4B4D-A0AC-EE1CA42D04A7}"/>
    <dgm:cxn modelId="{8D736C58-C814-44BE-B92D-D3B897FF9D40}" srcId="{B8E9F0C3-9638-4097-B4EE-9A3487CA59F9}" destId="{8EB38FD4-BA73-4DB4-937A-C123898CF550}" srcOrd="14" destOrd="0" parTransId="{EF112B40-8795-4782-80C8-A0F427AA70CF}" sibTransId="{08A36BB9-8327-4668-ABBF-9ECD3A7ABDCE}"/>
    <dgm:cxn modelId="{F925577A-3FE7-4040-91C5-2430147B8D22}" srcId="{B8E9F0C3-9638-4097-B4EE-9A3487CA59F9}" destId="{3264AD5D-C09E-4CEF-9E48-6894EC9D2756}" srcOrd="3" destOrd="0" parTransId="{F46F5E60-90DE-4CBE-858E-51FB97C33B85}" sibTransId="{81D98E51-E2F7-4322-AFE0-FC401D073BB9}"/>
    <dgm:cxn modelId="{E8939083-7CA4-4FDA-AC2E-FAEDE48F887C}" type="presOf" srcId="{E0434CC8-7AAA-4CA0-98AF-D4CA6BEFABC8}" destId="{08A14279-B06B-4FF0-A8CD-0FADCF9EE004}" srcOrd="0" destOrd="0" presId="urn:microsoft.com/office/officeart/2005/8/layout/default"/>
    <dgm:cxn modelId="{1BF6748C-C7BB-4731-84EC-B0D92347963E}" type="presOf" srcId="{AFD02D98-0E74-46E8-A440-2F5325650B7C}" destId="{35114DBB-565C-4DEF-8029-5D04F20C6F7F}" srcOrd="0" destOrd="0" presId="urn:microsoft.com/office/officeart/2005/8/layout/default"/>
    <dgm:cxn modelId="{C067CE8E-087D-403F-A5D6-8CDAEE432822}" srcId="{B8E9F0C3-9638-4097-B4EE-9A3487CA59F9}" destId="{9D2DA94D-BDE6-4B88-9ADB-875B0D902CD7}" srcOrd="21" destOrd="0" parTransId="{CBF66722-D822-4279-99B1-D81CB352C16D}" sibTransId="{135DB1AA-5B33-4D33-B120-7FF291867781}"/>
    <dgm:cxn modelId="{3E002393-BDE5-4738-BCD6-EAA00FD30423}" srcId="{B8E9F0C3-9638-4097-B4EE-9A3487CA59F9}" destId="{5AB34FB8-9CDC-4C29-9771-5CA9C0CB2C9C}" srcOrd="4" destOrd="0" parTransId="{1949B7EE-F54E-4C29-BCE3-12DB83D9E2FA}" sibTransId="{05A3312F-3756-493B-8FFF-530F323E3192}"/>
    <dgm:cxn modelId="{1870BD9E-5C8B-4ABC-A6AA-5E3BBE5F99A5}" srcId="{B8E9F0C3-9638-4097-B4EE-9A3487CA59F9}" destId="{6AA95B45-788B-4555-8585-8C2F286C2678}" srcOrd="17" destOrd="0" parTransId="{03402865-7146-4BE3-B8D3-13B8221A2B92}" sibTransId="{E19D9A66-23F6-4D5C-9A4E-EC5D25CA2433}"/>
    <dgm:cxn modelId="{2439B69F-1D99-46BB-8F84-E84694538C8E}" type="presOf" srcId="{999BAABE-2866-4023-AF52-88158E85EC84}" destId="{E56354E6-040F-488C-BAE0-570F2334C621}" srcOrd="0" destOrd="0" presId="urn:microsoft.com/office/officeart/2005/8/layout/default"/>
    <dgm:cxn modelId="{415A23A2-F4E7-44D3-9330-016ADBCBCAD5}" srcId="{B8E9F0C3-9638-4097-B4EE-9A3487CA59F9}" destId="{485449D1-6AC9-44AF-A517-A7A9EE4E8F9E}" srcOrd="19" destOrd="0" parTransId="{819D1760-2FDE-4DB7-9A8C-ADE3E607D12A}" sibTransId="{A7C53A82-3014-4B14-B6BC-1BAEB27EAB4D}"/>
    <dgm:cxn modelId="{3C0702A4-E6BE-41A1-86C6-941F8CAB27F1}" type="presOf" srcId="{485449D1-6AC9-44AF-A517-A7A9EE4E8F9E}" destId="{5776B8AC-55FC-43EF-BFF9-9009F478A78F}" srcOrd="0" destOrd="0" presId="urn:microsoft.com/office/officeart/2005/8/layout/default"/>
    <dgm:cxn modelId="{323AB0A5-98FF-459C-9410-1D2B2C1909D2}" srcId="{B8E9F0C3-9638-4097-B4EE-9A3487CA59F9}" destId="{6DCC6EFE-21B0-42CE-B5DE-5F437B6ED195}" srcOrd="18" destOrd="0" parTransId="{84318DE0-01D5-4760-837C-DE3F17149B8A}" sibTransId="{B647AB3A-DDA3-443B-B5E4-406E5C054CA3}"/>
    <dgm:cxn modelId="{D0AB8DAD-F120-487F-8B5F-00897D170090}" type="presOf" srcId="{088AF1F0-176E-4466-A31A-C35F7D5985C3}" destId="{EF7794BC-86D3-4846-9250-11CDB1E0FC79}" srcOrd="0" destOrd="0" presId="urn:microsoft.com/office/officeart/2005/8/layout/default"/>
    <dgm:cxn modelId="{31D05DB0-7202-428D-A70E-455822AA2D79}" type="presOf" srcId="{5AB34FB8-9CDC-4C29-9771-5CA9C0CB2C9C}" destId="{994F3A5A-5728-4240-A0C5-31F0E53323D8}" srcOrd="0" destOrd="0" presId="urn:microsoft.com/office/officeart/2005/8/layout/default"/>
    <dgm:cxn modelId="{3ABBB6B0-C9AB-42BB-8D26-A0F856E17A9F}" srcId="{B8E9F0C3-9638-4097-B4EE-9A3487CA59F9}" destId="{AFD02D98-0E74-46E8-A440-2F5325650B7C}" srcOrd="2" destOrd="0" parTransId="{5E2F75CE-8697-46FD-8B80-6DBA0A4817B5}" sibTransId="{FB70AF6A-07F7-464B-A2AD-E3340ACCF836}"/>
    <dgm:cxn modelId="{B72749B6-F3D8-45B2-AB8E-89CDD0CFEC36}" type="presOf" srcId="{32718CC5-51F0-4234-B0F0-BB452730000D}" destId="{CC2CB53B-2941-4D61-9DE7-C06BE14CE20B}" srcOrd="0" destOrd="0" presId="urn:microsoft.com/office/officeart/2005/8/layout/default"/>
    <dgm:cxn modelId="{B14DF1B7-50F0-47C4-AC40-829993662806}" type="presOf" srcId="{3151CB88-1D6A-46D0-9998-B45F471805F3}" destId="{7C631DEE-CE06-4B64-8ACF-CB2A7AE33AD0}" srcOrd="0" destOrd="0" presId="urn:microsoft.com/office/officeart/2005/8/layout/default"/>
    <dgm:cxn modelId="{A311EDB8-CF91-41B6-A281-60AB8004A546}" srcId="{B8E9F0C3-9638-4097-B4EE-9A3487CA59F9}" destId="{50433829-DE74-43E5-A54A-91FCF4F7E9B1}" srcOrd="23" destOrd="0" parTransId="{6FFFC0BB-B600-475E-9769-AA1D674CA715}" sibTransId="{12842531-B18D-4D6B-AB20-D11DD4A6E892}"/>
    <dgm:cxn modelId="{B4EFFFB9-AE84-4F7B-BD48-132F6306682B}" srcId="{B8E9F0C3-9638-4097-B4EE-9A3487CA59F9}" destId="{28302DBE-8C5B-4BD5-A355-0291563F9878}" srcOrd="0" destOrd="0" parTransId="{6315FE19-B2A0-414C-A6B8-928E5720F2A7}" sibTransId="{3A79678A-4D35-4E45-9B24-B71434AE695F}"/>
    <dgm:cxn modelId="{DBEDABBA-E7A0-4599-B9D6-85638935652F}" type="presOf" srcId="{6AA95B45-788B-4555-8585-8C2F286C2678}" destId="{F52E1BAA-8C0A-4816-88CF-4E1001F20066}" srcOrd="0" destOrd="0" presId="urn:microsoft.com/office/officeart/2005/8/layout/default"/>
    <dgm:cxn modelId="{ABD735C3-1EEB-44A2-B04A-9BB6D2FA8EB1}" srcId="{B8E9F0C3-9638-4097-B4EE-9A3487CA59F9}" destId="{999BAABE-2866-4023-AF52-88158E85EC84}" srcOrd="12" destOrd="0" parTransId="{7F537433-FD13-4BD0-8175-235D01999042}" sibTransId="{C7EEF74C-EF14-43AE-9C24-2D7C76152217}"/>
    <dgm:cxn modelId="{38CC62C7-A073-48ED-93B0-A012C9DC9D01}" srcId="{B8E9F0C3-9638-4097-B4EE-9A3487CA59F9}" destId="{C42F318C-98D2-4C3C-A1FE-59DFEDCE4E80}" srcOrd="13" destOrd="0" parTransId="{0C1E1342-7ADC-4F2F-8943-B7036980B461}" sibTransId="{F56602B4-D5F8-40B1-886B-CC65EB208A82}"/>
    <dgm:cxn modelId="{B67985CA-37C0-4D1A-8971-F18765EFFD8D}" type="presOf" srcId="{5A79B5F8-F0A6-4596-A6DC-DB4FBE7B77D1}" destId="{E6AD2BEA-9B39-4057-A6D7-F8427F9968F4}" srcOrd="0" destOrd="0" presId="urn:microsoft.com/office/officeart/2005/8/layout/default"/>
    <dgm:cxn modelId="{5854A7CD-8D91-442C-A73A-0F3755C24D8F}" srcId="{B8E9F0C3-9638-4097-B4EE-9A3487CA59F9}" destId="{41D81C6D-71AB-4DCF-8990-A8147CF74918}" srcOrd="15" destOrd="0" parTransId="{020683AE-D4B1-4683-8717-F9FF05BDF0E5}" sibTransId="{36C07B93-97AF-4B36-BBDB-BF6FFD6C68CE}"/>
    <dgm:cxn modelId="{899699DB-734A-4DD0-A014-469AA06DE6B8}" srcId="{B8E9F0C3-9638-4097-B4EE-9A3487CA59F9}" destId="{E0434CC8-7AAA-4CA0-98AF-D4CA6BEFABC8}" srcOrd="9" destOrd="0" parTransId="{322BAA2E-5A0D-4516-82AC-29CBA29CBFBD}" sibTransId="{B2950CD7-82B8-42DF-BE7D-D8825C7DBBE0}"/>
    <dgm:cxn modelId="{3C942EDE-17AA-4917-841C-839962C99969}" srcId="{B8E9F0C3-9638-4097-B4EE-9A3487CA59F9}" destId="{7786EBD5-FA47-4C90-9225-28F2A67CA516}" srcOrd="16" destOrd="0" parTransId="{1162A78D-F0FE-4F6E-BAAF-CB4891244AC1}" sibTransId="{0BF2246D-9357-4111-8B6B-52F6AE1E5BE2}"/>
    <dgm:cxn modelId="{21786BE4-5C1D-4DA3-B0BD-0D3F431D4F5E}" type="presOf" srcId="{54EC7D87-7156-4DD7-85BF-7A0CB0E59FD5}" destId="{AF81DF4F-34FF-476D-8534-2B37EDAFBB30}" srcOrd="0" destOrd="0" presId="urn:microsoft.com/office/officeart/2005/8/layout/default"/>
    <dgm:cxn modelId="{9C5AF1EB-9F81-4C41-8642-345058D79F26}" type="presOf" srcId="{C42F318C-98D2-4C3C-A1FE-59DFEDCE4E80}" destId="{D29C7A05-9F04-4254-87F0-12260352AB88}" srcOrd="0" destOrd="0" presId="urn:microsoft.com/office/officeart/2005/8/layout/default"/>
    <dgm:cxn modelId="{8D84EEED-EF77-4D2D-ADF6-561FB28D9DE2}" srcId="{B8E9F0C3-9638-4097-B4EE-9A3487CA59F9}" destId="{5A79B5F8-F0A6-4596-A6DC-DB4FBE7B77D1}" srcOrd="11" destOrd="0" parTransId="{37272952-D223-40CA-A572-0B73883BEFEC}" sibTransId="{B1246F05-E619-4FBF-9CAD-4B16557B1F85}"/>
    <dgm:cxn modelId="{8A92B5EF-0D60-4432-8623-7B8D6B058585}" type="presOf" srcId="{8EB38FD4-BA73-4DB4-937A-C123898CF550}" destId="{7E5801C5-2D6A-4429-990E-13143FF9574F}" srcOrd="0" destOrd="0" presId="urn:microsoft.com/office/officeart/2005/8/layout/default"/>
    <dgm:cxn modelId="{C5126DF2-D9E6-4A90-915D-5D101AD90DE7}" srcId="{B8E9F0C3-9638-4097-B4EE-9A3487CA59F9}" destId="{32718CC5-51F0-4234-B0F0-BB452730000D}" srcOrd="6" destOrd="0" parTransId="{CD18A07D-0CC7-4410-A505-532FEE8E45EE}" sibTransId="{5520A376-30F3-4B4A-ADB3-DDEECDD77057}"/>
    <dgm:cxn modelId="{536823FF-6241-474B-978D-D81020238611}" type="presOf" srcId="{9D2DA94D-BDE6-4B88-9ADB-875B0D902CD7}" destId="{963A2841-B808-4B2B-B617-E4DBFE569A1E}" srcOrd="0" destOrd="0" presId="urn:microsoft.com/office/officeart/2005/8/layout/default"/>
    <dgm:cxn modelId="{56C917B8-F964-4188-870D-7293EF7C2A80}" type="presParOf" srcId="{0462A32D-CD9A-4B0C-9C75-7A713C2E92B1}" destId="{D1D6A69D-57B4-4987-8CAD-22D61001A09D}" srcOrd="0" destOrd="0" presId="urn:microsoft.com/office/officeart/2005/8/layout/default"/>
    <dgm:cxn modelId="{E9AB2F8A-FE45-45CE-9F80-45F0BC834E8F}" type="presParOf" srcId="{0462A32D-CD9A-4B0C-9C75-7A713C2E92B1}" destId="{E299CABC-1469-4762-9C8D-5ADF8817699B}" srcOrd="1" destOrd="0" presId="urn:microsoft.com/office/officeart/2005/8/layout/default"/>
    <dgm:cxn modelId="{EDD86014-16DF-407E-AFF8-1E1DA183A707}" type="presParOf" srcId="{0462A32D-CD9A-4B0C-9C75-7A713C2E92B1}" destId="{EF7794BC-86D3-4846-9250-11CDB1E0FC79}" srcOrd="2" destOrd="0" presId="urn:microsoft.com/office/officeart/2005/8/layout/default"/>
    <dgm:cxn modelId="{361E78AC-6231-4650-B72F-8182922339C0}" type="presParOf" srcId="{0462A32D-CD9A-4B0C-9C75-7A713C2E92B1}" destId="{A3F7EDB1-DC86-4748-BF72-C9842A2F54BD}" srcOrd="3" destOrd="0" presId="urn:microsoft.com/office/officeart/2005/8/layout/default"/>
    <dgm:cxn modelId="{C5C5DA42-90EC-4943-9469-EDD8D244034D}" type="presParOf" srcId="{0462A32D-CD9A-4B0C-9C75-7A713C2E92B1}" destId="{35114DBB-565C-4DEF-8029-5D04F20C6F7F}" srcOrd="4" destOrd="0" presId="urn:microsoft.com/office/officeart/2005/8/layout/default"/>
    <dgm:cxn modelId="{0DBCBD04-3541-4CB5-9DF9-32294F65F7A5}" type="presParOf" srcId="{0462A32D-CD9A-4B0C-9C75-7A713C2E92B1}" destId="{C9E734D6-957E-4BBE-8130-DFD10DBA20B6}" srcOrd="5" destOrd="0" presId="urn:microsoft.com/office/officeart/2005/8/layout/default"/>
    <dgm:cxn modelId="{A994E95A-C29D-4717-A707-8D2EB2F79860}" type="presParOf" srcId="{0462A32D-CD9A-4B0C-9C75-7A713C2E92B1}" destId="{85407A2D-C20D-4752-9D48-36DBD0185522}" srcOrd="6" destOrd="0" presId="urn:microsoft.com/office/officeart/2005/8/layout/default"/>
    <dgm:cxn modelId="{91CF6E22-B8FB-4A3D-993D-8F6E34BF6C6B}" type="presParOf" srcId="{0462A32D-CD9A-4B0C-9C75-7A713C2E92B1}" destId="{E518C1BC-E294-4734-A122-E3941DFBBC6D}" srcOrd="7" destOrd="0" presId="urn:microsoft.com/office/officeart/2005/8/layout/default"/>
    <dgm:cxn modelId="{2E4C6392-3CA7-4793-A78B-1821E37644DE}" type="presParOf" srcId="{0462A32D-CD9A-4B0C-9C75-7A713C2E92B1}" destId="{994F3A5A-5728-4240-A0C5-31F0E53323D8}" srcOrd="8" destOrd="0" presId="urn:microsoft.com/office/officeart/2005/8/layout/default"/>
    <dgm:cxn modelId="{291F9373-3338-40BA-8746-0A7B6EAFE36E}" type="presParOf" srcId="{0462A32D-CD9A-4B0C-9C75-7A713C2E92B1}" destId="{A0D0B4ED-8B02-48CF-89DD-C2DF8400E961}" srcOrd="9" destOrd="0" presId="urn:microsoft.com/office/officeart/2005/8/layout/default"/>
    <dgm:cxn modelId="{5035FBB5-1899-433C-B705-037BCD10C006}" type="presParOf" srcId="{0462A32D-CD9A-4B0C-9C75-7A713C2E92B1}" destId="{3115C770-58FE-4612-B30A-D5CC15A2B16C}" srcOrd="10" destOrd="0" presId="urn:microsoft.com/office/officeart/2005/8/layout/default"/>
    <dgm:cxn modelId="{1FDF5D51-FEDE-40C8-A767-0A1F42DF2242}" type="presParOf" srcId="{0462A32D-CD9A-4B0C-9C75-7A713C2E92B1}" destId="{CDC820CA-2A6D-45F4-A8E7-2B3E90B9A2BD}" srcOrd="11" destOrd="0" presId="urn:microsoft.com/office/officeart/2005/8/layout/default"/>
    <dgm:cxn modelId="{4CA66A61-5E99-479B-B325-4CC79177941A}" type="presParOf" srcId="{0462A32D-CD9A-4B0C-9C75-7A713C2E92B1}" destId="{CC2CB53B-2941-4D61-9DE7-C06BE14CE20B}" srcOrd="12" destOrd="0" presId="urn:microsoft.com/office/officeart/2005/8/layout/default"/>
    <dgm:cxn modelId="{E36C546E-3E9D-4704-8ACF-67A4631D16B6}" type="presParOf" srcId="{0462A32D-CD9A-4B0C-9C75-7A713C2E92B1}" destId="{B4590B72-5742-498D-8AB4-E89AA2F558DE}" srcOrd="13" destOrd="0" presId="urn:microsoft.com/office/officeart/2005/8/layout/default"/>
    <dgm:cxn modelId="{FF51616B-6B19-45F8-BFBB-2885774339FF}" type="presParOf" srcId="{0462A32D-CD9A-4B0C-9C75-7A713C2E92B1}" destId="{7C631DEE-CE06-4B64-8ACF-CB2A7AE33AD0}" srcOrd="14" destOrd="0" presId="urn:microsoft.com/office/officeart/2005/8/layout/default"/>
    <dgm:cxn modelId="{59C8D72A-9338-4D7B-9E63-07C451E2D52F}" type="presParOf" srcId="{0462A32D-CD9A-4B0C-9C75-7A713C2E92B1}" destId="{DBCA1F4E-D189-4AC5-BAAB-DCBDDF867081}" srcOrd="15" destOrd="0" presId="urn:microsoft.com/office/officeart/2005/8/layout/default"/>
    <dgm:cxn modelId="{3A8C1A9B-7AB4-4D8A-8F77-A74362003AFF}" type="presParOf" srcId="{0462A32D-CD9A-4B0C-9C75-7A713C2E92B1}" destId="{D3C884DC-D929-4FFF-8790-B28B76D90495}" srcOrd="16" destOrd="0" presId="urn:microsoft.com/office/officeart/2005/8/layout/default"/>
    <dgm:cxn modelId="{B0E1C00E-20D6-4111-9D18-1713DD28956C}" type="presParOf" srcId="{0462A32D-CD9A-4B0C-9C75-7A713C2E92B1}" destId="{379BD1AD-0ECD-4C40-9281-36DCA564BB1B}" srcOrd="17" destOrd="0" presId="urn:microsoft.com/office/officeart/2005/8/layout/default"/>
    <dgm:cxn modelId="{A6385A74-0C35-44C9-891E-A148E3B4B568}" type="presParOf" srcId="{0462A32D-CD9A-4B0C-9C75-7A713C2E92B1}" destId="{08A14279-B06B-4FF0-A8CD-0FADCF9EE004}" srcOrd="18" destOrd="0" presId="urn:microsoft.com/office/officeart/2005/8/layout/default"/>
    <dgm:cxn modelId="{352866EC-71AF-4BC8-90D1-1F932ADEF94A}" type="presParOf" srcId="{0462A32D-CD9A-4B0C-9C75-7A713C2E92B1}" destId="{512A5D36-DFA7-4E49-909A-5A6C36D258BE}" srcOrd="19" destOrd="0" presId="urn:microsoft.com/office/officeart/2005/8/layout/default"/>
    <dgm:cxn modelId="{742616FC-C2A8-45AB-8B79-DDD45C0FD577}" type="presParOf" srcId="{0462A32D-CD9A-4B0C-9C75-7A713C2E92B1}" destId="{FDB171B1-29A9-4A05-9B84-D9680C4EB98E}" srcOrd="20" destOrd="0" presId="urn:microsoft.com/office/officeart/2005/8/layout/default"/>
    <dgm:cxn modelId="{E7C06C45-89FA-4333-8794-1B10D851498D}" type="presParOf" srcId="{0462A32D-CD9A-4B0C-9C75-7A713C2E92B1}" destId="{F22718C1-F375-4CDA-A32B-34C860CB2BE5}" srcOrd="21" destOrd="0" presId="urn:microsoft.com/office/officeart/2005/8/layout/default"/>
    <dgm:cxn modelId="{2390D121-9BFE-4357-8F5C-36BA16C34CF3}" type="presParOf" srcId="{0462A32D-CD9A-4B0C-9C75-7A713C2E92B1}" destId="{E6AD2BEA-9B39-4057-A6D7-F8427F9968F4}" srcOrd="22" destOrd="0" presId="urn:microsoft.com/office/officeart/2005/8/layout/default"/>
    <dgm:cxn modelId="{A638B56E-5D57-43A2-9F4C-5BF35B7D94DF}" type="presParOf" srcId="{0462A32D-CD9A-4B0C-9C75-7A713C2E92B1}" destId="{AFD8D797-43CB-4AC7-BB89-3BD4A284D104}" srcOrd="23" destOrd="0" presId="urn:microsoft.com/office/officeart/2005/8/layout/default"/>
    <dgm:cxn modelId="{12AC0180-6EA2-47DB-B81B-E06FA867B1AF}" type="presParOf" srcId="{0462A32D-CD9A-4B0C-9C75-7A713C2E92B1}" destId="{E56354E6-040F-488C-BAE0-570F2334C621}" srcOrd="24" destOrd="0" presId="urn:microsoft.com/office/officeart/2005/8/layout/default"/>
    <dgm:cxn modelId="{303A2CFB-483B-4D97-A0FA-455D9B24D626}" type="presParOf" srcId="{0462A32D-CD9A-4B0C-9C75-7A713C2E92B1}" destId="{9646BD68-787C-42DF-AE0A-3725C0E15C96}" srcOrd="25" destOrd="0" presId="urn:microsoft.com/office/officeart/2005/8/layout/default"/>
    <dgm:cxn modelId="{B821DCCD-E1D9-4EC0-B413-A15C85214AE2}" type="presParOf" srcId="{0462A32D-CD9A-4B0C-9C75-7A713C2E92B1}" destId="{D29C7A05-9F04-4254-87F0-12260352AB88}" srcOrd="26" destOrd="0" presId="urn:microsoft.com/office/officeart/2005/8/layout/default"/>
    <dgm:cxn modelId="{649A2DC3-B3C7-4174-9BC6-39E191F9A6AF}" type="presParOf" srcId="{0462A32D-CD9A-4B0C-9C75-7A713C2E92B1}" destId="{E8B55E18-FE8B-4799-A5CE-5B8E94427684}" srcOrd="27" destOrd="0" presId="urn:microsoft.com/office/officeart/2005/8/layout/default"/>
    <dgm:cxn modelId="{0038C451-7112-490D-B6EE-B3C961E8CA84}" type="presParOf" srcId="{0462A32D-CD9A-4B0C-9C75-7A713C2E92B1}" destId="{7E5801C5-2D6A-4429-990E-13143FF9574F}" srcOrd="28" destOrd="0" presId="urn:microsoft.com/office/officeart/2005/8/layout/default"/>
    <dgm:cxn modelId="{D2267D62-098F-4BE1-B74E-0C36B4B46A24}" type="presParOf" srcId="{0462A32D-CD9A-4B0C-9C75-7A713C2E92B1}" destId="{465FBE99-B3DA-4833-9D02-C386B468FB08}" srcOrd="29" destOrd="0" presId="urn:microsoft.com/office/officeart/2005/8/layout/default"/>
    <dgm:cxn modelId="{0BB5DB89-2C24-4F91-9F46-0B3B915916A0}" type="presParOf" srcId="{0462A32D-CD9A-4B0C-9C75-7A713C2E92B1}" destId="{62437D48-A7B8-4655-9200-AF441B10A6DC}" srcOrd="30" destOrd="0" presId="urn:microsoft.com/office/officeart/2005/8/layout/default"/>
    <dgm:cxn modelId="{CAD1D8DE-AB36-48D4-830D-3AA61CAC75B3}" type="presParOf" srcId="{0462A32D-CD9A-4B0C-9C75-7A713C2E92B1}" destId="{434A9E3F-533E-4F3A-AE22-0F7A92988F33}" srcOrd="31" destOrd="0" presId="urn:microsoft.com/office/officeart/2005/8/layout/default"/>
    <dgm:cxn modelId="{25E46486-1031-4487-926C-AD1858AFFD8A}" type="presParOf" srcId="{0462A32D-CD9A-4B0C-9C75-7A713C2E92B1}" destId="{0AECFE59-A273-46B5-9E48-1899EE5221E4}" srcOrd="32" destOrd="0" presId="urn:microsoft.com/office/officeart/2005/8/layout/default"/>
    <dgm:cxn modelId="{4DE6635A-5364-456E-91FA-D0215FBDD22F}" type="presParOf" srcId="{0462A32D-CD9A-4B0C-9C75-7A713C2E92B1}" destId="{3BD5B15A-8F4C-44ED-A972-39B59FBC9051}" srcOrd="33" destOrd="0" presId="urn:microsoft.com/office/officeart/2005/8/layout/default"/>
    <dgm:cxn modelId="{EECF5B2A-5708-4E8D-A685-CCFDC8DB5364}" type="presParOf" srcId="{0462A32D-CD9A-4B0C-9C75-7A713C2E92B1}" destId="{F52E1BAA-8C0A-4816-88CF-4E1001F20066}" srcOrd="34" destOrd="0" presId="urn:microsoft.com/office/officeart/2005/8/layout/default"/>
    <dgm:cxn modelId="{4240CAFA-DE15-4FF3-9377-003AD297DA30}" type="presParOf" srcId="{0462A32D-CD9A-4B0C-9C75-7A713C2E92B1}" destId="{7FD02E3F-DF7E-4DD4-8E06-A8A5636FCBDC}" srcOrd="35" destOrd="0" presId="urn:microsoft.com/office/officeart/2005/8/layout/default"/>
    <dgm:cxn modelId="{AF6AA6A9-8676-4268-BF84-C0B764187988}" type="presParOf" srcId="{0462A32D-CD9A-4B0C-9C75-7A713C2E92B1}" destId="{2F4C7E3B-4643-422D-BED6-50BB150EE820}" srcOrd="36" destOrd="0" presId="urn:microsoft.com/office/officeart/2005/8/layout/default"/>
    <dgm:cxn modelId="{42290749-F8A1-4629-B542-BCA8EBC5E880}" type="presParOf" srcId="{0462A32D-CD9A-4B0C-9C75-7A713C2E92B1}" destId="{A32D27BC-983A-4CE3-B184-3DB47E5CB6F6}" srcOrd="37" destOrd="0" presId="urn:microsoft.com/office/officeart/2005/8/layout/default"/>
    <dgm:cxn modelId="{93389D99-29A0-4647-B282-A44CC2DD30A2}" type="presParOf" srcId="{0462A32D-CD9A-4B0C-9C75-7A713C2E92B1}" destId="{5776B8AC-55FC-43EF-BFF9-9009F478A78F}" srcOrd="38" destOrd="0" presId="urn:microsoft.com/office/officeart/2005/8/layout/default"/>
    <dgm:cxn modelId="{0A8D29F4-0C85-44F5-9FCE-FD3A2786FE5F}" type="presParOf" srcId="{0462A32D-CD9A-4B0C-9C75-7A713C2E92B1}" destId="{D1A2D355-2510-4F9E-98B7-7188C0B7FC70}" srcOrd="39" destOrd="0" presId="urn:microsoft.com/office/officeart/2005/8/layout/default"/>
    <dgm:cxn modelId="{B86B573C-AE95-404E-B8FB-B1B168066B12}" type="presParOf" srcId="{0462A32D-CD9A-4B0C-9C75-7A713C2E92B1}" destId="{B3C59FCE-FC80-4480-B5AA-006308335C8B}" srcOrd="40" destOrd="0" presId="urn:microsoft.com/office/officeart/2005/8/layout/default"/>
    <dgm:cxn modelId="{01B907EF-2A0D-4F1E-8F50-C9D287A7A651}" type="presParOf" srcId="{0462A32D-CD9A-4B0C-9C75-7A713C2E92B1}" destId="{820B8B5D-1F8F-4F81-8C14-512933F69272}" srcOrd="41" destOrd="0" presId="urn:microsoft.com/office/officeart/2005/8/layout/default"/>
    <dgm:cxn modelId="{B60CDDF5-D6A6-488A-A71C-C4C384CD968A}" type="presParOf" srcId="{0462A32D-CD9A-4B0C-9C75-7A713C2E92B1}" destId="{963A2841-B808-4B2B-B617-E4DBFE569A1E}" srcOrd="42" destOrd="0" presId="urn:microsoft.com/office/officeart/2005/8/layout/default"/>
    <dgm:cxn modelId="{B68E9331-DF90-4092-BDC4-C5011CB26928}" type="presParOf" srcId="{0462A32D-CD9A-4B0C-9C75-7A713C2E92B1}" destId="{86FE1534-29CF-4AB7-82B2-163FFD541951}" srcOrd="43" destOrd="0" presId="urn:microsoft.com/office/officeart/2005/8/layout/default"/>
    <dgm:cxn modelId="{209AAF0A-CE43-4CA6-B869-18B7B2EF3DF4}" type="presParOf" srcId="{0462A32D-CD9A-4B0C-9C75-7A713C2E92B1}" destId="{AF81DF4F-34FF-476D-8534-2B37EDAFBB30}" srcOrd="44" destOrd="0" presId="urn:microsoft.com/office/officeart/2005/8/layout/default"/>
    <dgm:cxn modelId="{2FED6049-5680-4037-97A2-493D90DA8698}" type="presParOf" srcId="{0462A32D-CD9A-4B0C-9C75-7A713C2E92B1}" destId="{B76193B6-6F2F-4C8D-B619-03009C62C030}" srcOrd="45" destOrd="0" presId="urn:microsoft.com/office/officeart/2005/8/layout/default"/>
    <dgm:cxn modelId="{68060FED-7A06-4F11-A85A-8CC0A6B5BCE8}" type="presParOf" srcId="{0462A32D-CD9A-4B0C-9C75-7A713C2E92B1}" destId="{2A1000C8-C8CB-40A8-B3B8-A9C12B6E0F0F}"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9E999-73AE-43BF-BA99-B347D96B1364}">
      <dsp:nvSpPr>
        <dsp:cNvPr id="0" name=""/>
        <dsp:cNvSpPr/>
      </dsp:nvSpPr>
      <dsp:spPr>
        <a:xfrm>
          <a:off x="0" y="311643"/>
          <a:ext cx="7467600" cy="1904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The plants mentioned in the bible are not the only ones to be found in the Holy Land, and not all of those mentioned are included here.  Many you will recognise.  You will note that there are no trees or bushes.  That is because they will have a calendar of their own another year.  </a:t>
          </a:r>
          <a:endParaRPr lang="en-US" sz="2200" kern="1200" dirty="0"/>
        </a:p>
      </dsp:txBody>
      <dsp:txXfrm>
        <a:off x="92983" y="404626"/>
        <a:ext cx="7281634" cy="1718794"/>
      </dsp:txXfrm>
    </dsp:sp>
    <dsp:sp modelId="{DB136BA6-05C9-457C-A3D2-9F8ADAA62C3A}">
      <dsp:nvSpPr>
        <dsp:cNvPr id="0" name=""/>
        <dsp:cNvSpPr/>
      </dsp:nvSpPr>
      <dsp:spPr>
        <a:xfrm>
          <a:off x="0" y="2279763"/>
          <a:ext cx="7467600" cy="10777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Pick today’s date on the grid to see what today’s plant is.</a:t>
          </a:r>
          <a:endParaRPr lang="en-US" sz="2200" kern="1200" dirty="0"/>
        </a:p>
      </dsp:txBody>
      <dsp:txXfrm>
        <a:off x="52610" y="2332373"/>
        <a:ext cx="7362380" cy="972493"/>
      </dsp:txXfrm>
    </dsp:sp>
    <dsp:sp modelId="{DAFE6C20-4CFB-49F7-A4CA-3D82E4C5391F}">
      <dsp:nvSpPr>
        <dsp:cNvPr id="0" name=""/>
        <dsp:cNvSpPr/>
      </dsp:nvSpPr>
      <dsp:spPr>
        <a:xfrm>
          <a:off x="0" y="3420836"/>
          <a:ext cx="7467600" cy="1904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When you have finished select ‘Back to Grid’ before you shut down, ready for tomorrow.</a:t>
          </a:r>
          <a:endParaRPr lang="en-US" sz="2200" kern="1200" dirty="0"/>
        </a:p>
      </dsp:txBody>
      <dsp:txXfrm>
        <a:off x="92983" y="3513819"/>
        <a:ext cx="7281634" cy="171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A69D-57B4-4987-8CAD-22D61001A09D}">
      <dsp:nvSpPr>
        <dsp:cNvPr id="0" name=""/>
        <dsp:cNvSpPr/>
      </dsp:nvSpPr>
      <dsp:spPr>
        <a:xfrm>
          <a:off x="962" y="336830"/>
          <a:ext cx="1213042" cy="7278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a:t>
          </a:r>
        </a:p>
      </dsp:txBody>
      <dsp:txXfrm>
        <a:off x="962" y="336830"/>
        <a:ext cx="1213042" cy="727825"/>
      </dsp:txXfrm>
    </dsp:sp>
    <dsp:sp modelId="{EF7794BC-86D3-4846-9250-11CDB1E0FC79}">
      <dsp:nvSpPr>
        <dsp:cNvPr id="0" name=""/>
        <dsp:cNvSpPr/>
      </dsp:nvSpPr>
      <dsp:spPr>
        <a:xfrm>
          <a:off x="1335309" y="336830"/>
          <a:ext cx="1213042" cy="7278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2</a:t>
          </a:r>
        </a:p>
      </dsp:txBody>
      <dsp:txXfrm>
        <a:off x="1335309" y="336830"/>
        <a:ext cx="1213042" cy="727825"/>
      </dsp:txXfrm>
    </dsp:sp>
    <dsp:sp modelId="{35114DBB-565C-4DEF-8029-5D04F20C6F7F}">
      <dsp:nvSpPr>
        <dsp:cNvPr id="0" name=""/>
        <dsp:cNvSpPr/>
      </dsp:nvSpPr>
      <dsp:spPr>
        <a:xfrm>
          <a:off x="2669655" y="336830"/>
          <a:ext cx="1213042" cy="7278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3</a:t>
          </a:r>
        </a:p>
      </dsp:txBody>
      <dsp:txXfrm>
        <a:off x="2669655" y="336830"/>
        <a:ext cx="1213042" cy="727825"/>
      </dsp:txXfrm>
    </dsp:sp>
    <dsp:sp modelId="{85407A2D-C20D-4752-9D48-36DBD0185522}">
      <dsp:nvSpPr>
        <dsp:cNvPr id="0" name=""/>
        <dsp:cNvSpPr/>
      </dsp:nvSpPr>
      <dsp:spPr>
        <a:xfrm>
          <a:off x="4004002" y="336830"/>
          <a:ext cx="1213042" cy="7278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4</a:t>
          </a:r>
        </a:p>
      </dsp:txBody>
      <dsp:txXfrm>
        <a:off x="4004002" y="336830"/>
        <a:ext cx="1213042" cy="727825"/>
      </dsp:txXfrm>
    </dsp:sp>
    <dsp:sp modelId="{994F3A5A-5728-4240-A0C5-31F0E53323D8}">
      <dsp:nvSpPr>
        <dsp:cNvPr id="0" name=""/>
        <dsp:cNvSpPr/>
      </dsp:nvSpPr>
      <dsp:spPr>
        <a:xfrm>
          <a:off x="5338348" y="336830"/>
          <a:ext cx="1213042" cy="7278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5</a:t>
          </a:r>
        </a:p>
      </dsp:txBody>
      <dsp:txXfrm>
        <a:off x="5338348" y="336830"/>
        <a:ext cx="1213042" cy="727825"/>
      </dsp:txXfrm>
    </dsp:sp>
    <dsp:sp modelId="{3115C770-58FE-4612-B30A-D5CC15A2B16C}">
      <dsp:nvSpPr>
        <dsp:cNvPr id="0" name=""/>
        <dsp:cNvSpPr/>
      </dsp:nvSpPr>
      <dsp:spPr>
        <a:xfrm>
          <a:off x="6672695" y="336830"/>
          <a:ext cx="1213042" cy="7278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6</a:t>
          </a:r>
        </a:p>
      </dsp:txBody>
      <dsp:txXfrm>
        <a:off x="6672695" y="336830"/>
        <a:ext cx="1213042" cy="727825"/>
      </dsp:txXfrm>
    </dsp:sp>
    <dsp:sp modelId="{CC2CB53B-2941-4D61-9DE7-C06BE14CE20B}">
      <dsp:nvSpPr>
        <dsp:cNvPr id="0" name=""/>
        <dsp:cNvSpPr/>
      </dsp:nvSpPr>
      <dsp:spPr>
        <a:xfrm>
          <a:off x="962" y="1185960"/>
          <a:ext cx="1213042" cy="7278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7</a:t>
          </a:r>
        </a:p>
      </dsp:txBody>
      <dsp:txXfrm>
        <a:off x="962" y="1185960"/>
        <a:ext cx="1213042" cy="727825"/>
      </dsp:txXfrm>
    </dsp:sp>
    <dsp:sp modelId="{7C631DEE-CE06-4B64-8ACF-CB2A7AE33AD0}">
      <dsp:nvSpPr>
        <dsp:cNvPr id="0" name=""/>
        <dsp:cNvSpPr/>
      </dsp:nvSpPr>
      <dsp:spPr>
        <a:xfrm>
          <a:off x="1335309" y="1185960"/>
          <a:ext cx="1213042" cy="7278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8</a:t>
          </a:r>
        </a:p>
      </dsp:txBody>
      <dsp:txXfrm>
        <a:off x="1335309" y="1185960"/>
        <a:ext cx="1213042" cy="727825"/>
      </dsp:txXfrm>
    </dsp:sp>
    <dsp:sp modelId="{D3C884DC-D929-4FFF-8790-B28B76D90495}">
      <dsp:nvSpPr>
        <dsp:cNvPr id="0" name=""/>
        <dsp:cNvSpPr/>
      </dsp:nvSpPr>
      <dsp:spPr>
        <a:xfrm>
          <a:off x="2669655" y="1185960"/>
          <a:ext cx="1213042" cy="7278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9</a:t>
          </a:r>
        </a:p>
      </dsp:txBody>
      <dsp:txXfrm>
        <a:off x="2669655" y="1185960"/>
        <a:ext cx="1213042" cy="727825"/>
      </dsp:txXfrm>
    </dsp:sp>
    <dsp:sp modelId="{08A14279-B06B-4FF0-A8CD-0FADCF9EE004}">
      <dsp:nvSpPr>
        <dsp:cNvPr id="0" name=""/>
        <dsp:cNvSpPr/>
      </dsp:nvSpPr>
      <dsp:spPr>
        <a:xfrm>
          <a:off x="4004002" y="1185960"/>
          <a:ext cx="1213042" cy="7278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10</a:t>
          </a:r>
        </a:p>
      </dsp:txBody>
      <dsp:txXfrm>
        <a:off x="4004002" y="1185960"/>
        <a:ext cx="1213042" cy="727825"/>
      </dsp:txXfrm>
    </dsp:sp>
    <dsp:sp modelId="{FDB171B1-29A9-4A05-9B84-D9680C4EB98E}">
      <dsp:nvSpPr>
        <dsp:cNvPr id="0" name=""/>
        <dsp:cNvSpPr/>
      </dsp:nvSpPr>
      <dsp:spPr>
        <a:xfrm>
          <a:off x="5338348" y="1185960"/>
          <a:ext cx="1213042" cy="7278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11</a:t>
          </a:r>
        </a:p>
      </dsp:txBody>
      <dsp:txXfrm>
        <a:off x="5338348" y="1185960"/>
        <a:ext cx="1213042" cy="727825"/>
      </dsp:txXfrm>
    </dsp:sp>
    <dsp:sp modelId="{E6AD2BEA-9B39-4057-A6D7-F8427F9968F4}">
      <dsp:nvSpPr>
        <dsp:cNvPr id="0" name=""/>
        <dsp:cNvSpPr/>
      </dsp:nvSpPr>
      <dsp:spPr>
        <a:xfrm>
          <a:off x="6673657" y="1220241"/>
          <a:ext cx="1213042" cy="7278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12</a:t>
          </a:r>
        </a:p>
      </dsp:txBody>
      <dsp:txXfrm>
        <a:off x="6673657" y="1220241"/>
        <a:ext cx="1213042" cy="727825"/>
      </dsp:txXfrm>
    </dsp:sp>
    <dsp:sp modelId="{E56354E6-040F-488C-BAE0-570F2334C621}">
      <dsp:nvSpPr>
        <dsp:cNvPr id="0" name=""/>
        <dsp:cNvSpPr/>
      </dsp:nvSpPr>
      <dsp:spPr>
        <a:xfrm>
          <a:off x="962" y="2035090"/>
          <a:ext cx="1213042" cy="7278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13</a:t>
          </a:r>
        </a:p>
      </dsp:txBody>
      <dsp:txXfrm>
        <a:off x="962" y="2035090"/>
        <a:ext cx="1213042" cy="727825"/>
      </dsp:txXfrm>
    </dsp:sp>
    <dsp:sp modelId="{D29C7A05-9F04-4254-87F0-12260352AB88}">
      <dsp:nvSpPr>
        <dsp:cNvPr id="0" name=""/>
        <dsp:cNvSpPr/>
      </dsp:nvSpPr>
      <dsp:spPr>
        <a:xfrm>
          <a:off x="1335309" y="2035090"/>
          <a:ext cx="1213042" cy="7278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14</a:t>
          </a:r>
        </a:p>
      </dsp:txBody>
      <dsp:txXfrm>
        <a:off x="1335309" y="2035090"/>
        <a:ext cx="1213042" cy="727825"/>
      </dsp:txXfrm>
    </dsp:sp>
    <dsp:sp modelId="{7E5801C5-2D6A-4429-990E-13143FF9574F}">
      <dsp:nvSpPr>
        <dsp:cNvPr id="0" name=""/>
        <dsp:cNvSpPr/>
      </dsp:nvSpPr>
      <dsp:spPr>
        <a:xfrm>
          <a:off x="2669655" y="2035090"/>
          <a:ext cx="1213042" cy="7278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15</a:t>
          </a:r>
        </a:p>
      </dsp:txBody>
      <dsp:txXfrm>
        <a:off x="2669655" y="2035090"/>
        <a:ext cx="1213042" cy="727825"/>
      </dsp:txXfrm>
    </dsp:sp>
    <dsp:sp modelId="{62437D48-A7B8-4655-9200-AF441B10A6DC}">
      <dsp:nvSpPr>
        <dsp:cNvPr id="0" name=""/>
        <dsp:cNvSpPr/>
      </dsp:nvSpPr>
      <dsp:spPr>
        <a:xfrm>
          <a:off x="4004002" y="2035090"/>
          <a:ext cx="1213042" cy="7278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16</a:t>
          </a:r>
        </a:p>
      </dsp:txBody>
      <dsp:txXfrm>
        <a:off x="4004002" y="2035090"/>
        <a:ext cx="1213042" cy="727825"/>
      </dsp:txXfrm>
    </dsp:sp>
    <dsp:sp modelId="{0AECFE59-A273-46B5-9E48-1899EE5221E4}">
      <dsp:nvSpPr>
        <dsp:cNvPr id="0" name=""/>
        <dsp:cNvSpPr/>
      </dsp:nvSpPr>
      <dsp:spPr>
        <a:xfrm>
          <a:off x="5338348" y="2035090"/>
          <a:ext cx="1213042" cy="7278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17</a:t>
          </a:r>
        </a:p>
      </dsp:txBody>
      <dsp:txXfrm>
        <a:off x="5338348" y="2035090"/>
        <a:ext cx="1213042" cy="727825"/>
      </dsp:txXfrm>
    </dsp:sp>
    <dsp:sp modelId="{F52E1BAA-8C0A-4816-88CF-4E1001F20066}">
      <dsp:nvSpPr>
        <dsp:cNvPr id="0" name=""/>
        <dsp:cNvSpPr/>
      </dsp:nvSpPr>
      <dsp:spPr>
        <a:xfrm>
          <a:off x="6672695" y="2035090"/>
          <a:ext cx="1213042" cy="7278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18</a:t>
          </a:r>
        </a:p>
      </dsp:txBody>
      <dsp:txXfrm>
        <a:off x="6672695" y="2035090"/>
        <a:ext cx="1213042" cy="727825"/>
      </dsp:txXfrm>
    </dsp:sp>
    <dsp:sp modelId="{2F4C7E3B-4643-422D-BED6-50BB150EE820}">
      <dsp:nvSpPr>
        <dsp:cNvPr id="0" name=""/>
        <dsp:cNvSpPr/>
      </dsp:nvSpPr>
      <dsp:spPr>
        <a:xfrm>
          <a:off x="962" y="2884219"/>
          <a:ext cx="1213042" cy="7278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19</a:t>
          </a:r>
        </a:p>
      </dsp:txBody>
      <dsp:txXfrm>
        <a:off x="962" y="2884219"/>
        <a:ext cx="1213042" cy="727825"/>
      </dsp:txXfrm>
    </dsp:sp>
    <dsp:sp modelId="{5776B8AC-55FC-43EF-BFF9-9009F478A78F}">
      <dsp:nvSpPr>
        <dsp:cNvPr id="0" name=""/>
        <dsp:cNvSpPr/>
      </dsp:nvSpPr>
      <dsp:spPr>
        <a:xfrm>
          <a:off x="1335309" y="2884219"/>
          <a:ext cx="1213042" cy="7278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20</a:t>
          </a:r>
        </a:p>
      </dsp:txBody>
      <dsp:txXfrm>
        <a:off x="1335309" y="2884219"/>
        <a:ext cx="1213042" cy="727825"/>
      </dsp:txXfrm>
    </dsp:sp>
    <dsp:sp modelId="{B3C59FCE-FC80-4480-B5AA-006308335C8B}">
      <dsp:nvSpPr>
        <dsp:cNvPr id="0" name=""/>
        <dsp:cNvSpPr/>
      </dsp:nvSpPr>
      <dsp:spPr>
        <a:xfrm>
          <a:off x="2669655" y="2884219"/>
          <a:ext cx="1213042" cy="7278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21</a:t>
          </a:r>
        </a:p>
      </dsp:txBody>
      <dsp:txXfrm>
        <a:off x="2669655" y="2884219"/>
        <a:ext cx="1213042" cy="727825"/>
      </dsp:txXfrm>
    </dsp:sp>
    <dsp:sp modelId="{963A2841-B808-4B2B-B617-E4DBFE569A1E}">
      <dsp:nvSpPr>
        <dsp:cNvPr id="0" name=""/>
        <dsp:cNvSpPr/>
      </dsp:nvSpPr>
      <dsp:spPr>
        <a:xfrm>
          <a:off x="4004002" y="2884219"/>
          <a:ext cx="1213042" cy="7278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0" u="none" kern="1200" dirty="0">
              <a:solidFill>
                <a:schemeClr val="bg1"/>
              </a:solidFill>
            </a:rPr>
            <a:t>22</a:t>
          </a:r>
        </a:p>
      </dsp:txBody>
      <dsp:txXfrm>
        <a:off x="4004002" y="2884219"/>
        <a:ext cx="1213042" cy="727825"/>
      </dsp:txXfrm>
    </dsp:sp>
    <dsp:sp modelId="{AF81DF4F-34FF-476D-8534-2B37EDAFBB30}">
      <dsp:nvSpPr>
        <dsp:cNvPr id="0" name=""/>
        <dsp:cNvSpPr/>
      </dsp:nvSpPr>
      <dsp:spPr>
        <a:xfrm>
          <a:off x="5338348" y="2884219"/>
          <a:ext cx="1213042" cy="7278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23</a:t>
          </a:r>
        </a:p>
      </dsp:txBody>
      <dsp:txXfrm>
        <a:off x="5338348" y="2884219"/>
        <a:ext cx="1213042" cy="727825"/>
      </dsp:txXfrm>
    </dsp:sp>
    <dsp:sp modelId="{2A1000C8-C8CB-40A8-B3B8-A9C12B6E0F0F}">
      <dsp:nvSpPr>
        <dsp:cNvPr id="0" name=""/>
        <dsp:cNvSpPr/>
      </dsp:nvSpPr>
      <dsp:spPr>
        <a:xfrm>
          <a:off x="6672695" y="2884219"/>
          <a:ext cx="1213042" cy="7278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24</a:t>
          </a:r>
        </a:p>
      </dsp:txBody>
      <dsp:txXfrm>
        <a:off x="6672695" y="2884219"/>
        <a:ext cx="1213042" cy="7278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4028-D6C8-4BCD-8EB6-AA6E45F6810D}" type="datetimeFigureOut">
              <a:rPr lang="en-GB" smtClean="0"/>
              <a:t>10/11/2024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EB82E-A356-4FE9-AEE4-F0EDC54681B6}" type="slidenum">
              <a:rPr lang="en-GB" smtClean="0"/>
              <a:t>‹#›</a:t>
            </a:fld>
            <a:endParaRPr lang="en-GB"/>
          </a:p>
        </p:txBody>
      </p:sp>
    </p:spTree>
    <p:extLst>
      <p:ext uri="{BB962C8B-B14F-4D97-AF65-F5344CB8AC3E}">
        <p14:creationId xmlns:p14="http://schemas.microsoft.com/office/powerpoint/2010/main" val="161737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EB82E-A356-4FE9-AEE4-F0EDC54681B6}" type="slidenum">
              <a:rPr lang="en-GB" smtClean="0"/>
              <a:t>3</a:t>
            </a:fld>
            <a:endParaRPr lang="en-GB"/>
          </a:p>
        </p:txBody>
      </p:sp>
    </p:spTree>
    <p:extLst>
      <p:ext uri="{BB962C8B-B14F-4D97-AF65-F5344CB8AC3E}">
        <p14:creationId xmlns:p14="http://schemas.microsoft.com/office/powerpoint/2010/main" val="127444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EB82E-A356-4FE9-AEE4-F0EDC54681B6}" type="slidenum">
              <a:rPr lang="en-GB" smtClean="0"/>
              <a:t>15</a:t>
            </a:fld>
            <a:endParaRPr lang="en-GB"/>
          </a:p>
        </p:txBody>
      </p:sp>
    </p:spTree>
    <p:extLst>
      <p:ext uri="{BB962C8B-B14F-4D97-AF65-F5344CB8AC3E}">
        <p14:creationId xmlns:p14="http://schemas.microsoft.com/office/powerpoint/2010/main" val="270645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EB82E-A356-4FE9-AEE4-F0EDC54681B6}" type="slidenum">
              <a:rPr lang="en-GB" smtClean="0"/>
              <a:t>24</a:t>
            </a:fld>
            <a:endParaRPr lang="en-GB"/>
          </a:p>
        </p:txBody>
      </p:sp>
    </p:spTree>
    <p:extLst>
      <p:ext uri="{BB962C8B-B14F-4D97-AF65-F5344CB8AC3E}">
        <p14:creationId xmlns:p14="http://schemas.microsoft.com/office/powerpoint/2010/main" val="106135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EB82E-A356-4FE9-AEE4-F0EDC54681B6}" type="slidenum">
              <a:rPr lang="en-GB" smtClean="0"/>
              <a:t>27</a:t>
            </a:fld>
            <a:endParaRPr lang="en-GB"/>
          </a:p>
        </p:txBody>
      </p:sp>
    </p:spTree>
    <p:extLst>
      <p:ext uri="{BB962C8B-B14F-4D97-AF65-F5344CB8AC3E}">
        <p14:creationId xmlns:p14="http://schemas.microsoft.com/office/powerpoint/2010/main" val="115304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9EEB-B28A-B0CE-CCB7-49040C79F1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F230AE3-CD05-CE2C-A274-28C66A3F46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4F6F6D-2DCE-1C39-BDC0-9541AF23528A}"/>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44F3ADC4-E419-17B8-8268-E06B43196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98333-54BE-E3F3-2C75-4EEBD8372D23}"/>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231882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5E64-EDBD-1D52-2A4C-E3AA4C7107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6B967-5B27-2F68-B20C-CDF6923E67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F75BB8-3F75-39B2-E56C-9C5828E279E8}"/>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33D06194-C60A-2F36-5809-F0E39E81EA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40A77-E6B3-ACE0-2975-769542F7F39D}"/>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398278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96051-5875-5E66-45B1-78B0785A0E4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3338FA-7886-39A0-1A6C-A01129C50BD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1F136-30EE-A32A-CE60-25443F11610C}"/>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2040E75B-5B62-2D6C-A070-49EEE4E65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6EE84-CB88-C25B-5B8A-4E94D17AC71F}"/>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28121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A18B-D411-FD9D-CD6F-B2632BF3C0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E62208-C9CC-7346-67FC-2A88742E5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D47B63-ED91-7BE6-57DA-C79E28327366}"/>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E612C8F2-1103-BA78-6E9B-124B71C605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0AEE9-E777-058D-36D0-BB4AE09EEB1B}"/>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204086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B1B3-905A-370F-2C85-0DB72BE2814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0DE248-244F-81F8-D140-9AED2C53A43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FAFF9-BF95-9988-C6DD-B4299B68E2BA}"/>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902D8B90-0ACD-268C-5DDE-CDACFDF2D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34246-A711-956A-5F25-7C5C80791F1E}"/>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311244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AE24-84A7-E588-CFBA-B1E0410D2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7663-7723-D5BB-E09B-0D005EAB3D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49ED66-6AF3-FDB0-3FF0-433C7899167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2F49A7-0951-59F1-BB2F-6F69C9B96987}"/>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6" name="Footer Placeholder 5">
            <a:extLst>
              <a:ext uri="{FF2B5EF4-FFF2-40B4-BE49-F238E27FC236}">
                <a16:creationId xmlns:a16="http://schemas.microsoft.com/office/drawing/2014/main" id="{7A885695-66B5-3947-E07B-F3F50A7F2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2C3EC6-0290-4C6D-0F25-8A37FFC6B85A}"/>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23109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0C7F-50E1-B508-0EBB-15363681DF3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3C8418-FA57-9EA1-500A-B6E43F3B46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08D5B-8ED1-F4B3-9A7A-F129067B09C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063BC0-A340-5D33-B0B5-F8498D6F1B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967A2E4-2730-033E-3A3F-DE8740A9D98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27C48F-AB29-8410-3D36-FB501B82533A}"/>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8" name="Footer Placeholder 7">
            <a:extLst>
              <a:ext uri="{FF2B5EF4-FFF2-40B4-BE49-F238E27FC236}">
                <a16:creationId xmlns:a16="http://schemas.microsoft.com/office/drawing/2014/main" id="{B57161BB-06DE-FC75-BFE3-7E9933625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987F23-17CB-5127-2CFD-0F821E119592}"/>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96559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3C71-A84F-A3E6-899D-FA645F21CB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06567C-6B2C-C821-FC83-0AAB2BD4783B}"/>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4" name="Footer Placeholder 3">
            <a:extLst>
              <a:ext uri="{FF2B5EF4-FFF2-40B4-BE49-F238E27FC236}">
                <a16:creationId xmlns:a16="http://schemas.microsoft.com/office/drawing/2014/main" id="{8F23EFE0-BC5B-483D-F9A8-08E3A90467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58E8AC-37A7-3DBF-ABEA-1FFCBDEC00AE}"/>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178455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985E-11D5-C3C8-DC77-0A898F54F9FA}"/>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3" name="Footer Placeholder 2">
            <a:extLst>
              <a:ext uri="{FF2B5EF4-FFF2-40B4-BE49-F238E27FC236}">
                <a16:creationId xmlns:a16="http://schemas.microsoft.com/office/drawing/2014/main" id="{629FAD62-1942-813D-9EFA-F59F69B04D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62C00F-9059-7C99-330F-6057061C1CE6}"/>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314467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A048-58C1-3FCD-430C-EB1AA630AA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B4A7B9-4333-EC52-0CD1-0CEBDDFFB0F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92F148-51BE-AC2C-F65A-CD0151812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1BD73B-B68D-9D7A-F232-6977CF8A259B}"/>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6" name="Footer Placeholder 5">
            <a:extLst>
              <a:ext uri="{FF2B5EF4-FFF2-40B4-BE49-F238E27FC236}">
                <a16:creationId xmlns:a16="http://schemas.microsoft.com/office/drawing/2014/main" id="{69D5AB53-BADF-9F37-D294-3D11678DAC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1C583A-9375-FD1C-0C25-C5A628513FB9}"/>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188984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2276-5615-D42D-1514-874FD98583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1825DC-2004-5DC9-F972-42D1C7E6F9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415A78A-A3B7-BE85-8E94-04EBAD213F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4A0E29-96D5-7AA7-8EA6-CB4548444F2E}"/>
              </a:ext>
            </a:extLst>
          </p:cNvPr>
          <p:cNvSpPr>
            <a:spLocks noGrp="1"/>
          </p:cNvSpPr>
          <p:nvPr>
            <p:ph type="dt" sz="half" idx="10"/>
          </p:nvPr>
        </p:nvSpPr>
        <p:spPr/>
        <p:txBody>
          <a:bodyPr/>
          <a:lstStyle/>
          <a:p>
            <a:fld id="{46CDBC69-FF9C-4213-A638-7149532CBD19}" type="datetimeFigureOut">
              <a:rPr lang="en-GB" smtClean="0"/>
              <a:t>10/11/2024</a:t>
            </a:fld>
            <a:endParaRPr lang="en-GB"/>
          </a:p>
        </p:txBody>
      </p:sp>
      <p:sp>
        <p:nvSpPr>
          <p:cNvPr id="6" name="Footer Placeholder 5">
            <a:extLst>
              <a:ext uri="{FF2B5EF4-FFF2-40B4-BE49-F238E27FC236}">
                <a16:creationId xmlns:a16="http://schemas.microsoft.com/office/drawing/2014/main" id="{08B999BF-500C-7A58-333E-009CD0A277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32ED7D-A7D8-9410-E173-0D0E383F3377}"/>
              </a:ext>
            </a:extLst>
          </p:cNvPr>
          <p:cNvSpPr>
            <a:spLocks noGrp="1"/>
          </p:cNvSpPr>
          <p:nvPr>
            <p:ph type="sldNum" sz="quarter" idx="12"/>
          </p:nvPr>
        </p:nvSpPr>
        <p:spPr/>
        <p:txBody>
          <a:bodyPr/>
          <a:lstStyle/>
          <a:p>
            <a:fld id="{5C35BFB2-D974-446F-BC51-71BCFD3D76B2}" type="slidenum">
              <a:rPr lang="en-GB" smtClean="0"/>
              <a:t>‹#›</a:t>
            </a:fld>
            <a:endParaRPr lang="en-GB"/>
          </a:p>
        </p:txBody>
      </p:sp>
    </p:spTree>
    <p:extLst>
      <p:ext uri="{BB962C8B-B14F-4D97-AF65-F5344CB8AC3E}">
        <p14:creationId xmlns:p14="http://schemas.microsoft.com/office/powerpoint/2010/main" val="4331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69FCE-C99A-586C-A638-EE84974A844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AA13AF-248A-E859-CF9A-1BB59CBC2A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58416F-E0E8-F5D5-1BD9-A6D83CA03D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46CDBC69-FF9C-4213-A638-7149532CBD19}" type="datetimeFigureOut">
              <a:rPr lang="en-GB" smtClean="0"/>
              <a:t>10/11/2024</a:t>
            </a:fld>
            <a:endParaRPr lang="en-GB"/>
          </a:p>
        </p:txBody>
      </p:sp>
      <p:sp>
        <p:nvSpPr>
          <p:cNvPr id="5" name="Footer Placeholder 4">
            <a:extLst>
              <a:ext uri="{FF2B5EF4-FFF2-40B4-BE49-F238E27FC236}">
                <a16:creationId xmlns:a16="http://schemas.microsoft.com/office/drawing/2014/main" id="{584423FC-2964-AE87-0C17-4A9A566803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65B3BA-5A82-3BA3-FE3B-CC83FF99FF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C35BFB2-D974-446F-BC51-71BCFD3D76B2}" type="slidenum">
              <a:rPr lang="en-GB" smtClean="0"/>
              <a:t>‹#›</a:t>
            </a:fld>
            <a:endParaRPr lang="en-GB"/>
          </a:p>
        </p:txBody>
      </p:sp>
    </p:spTree>
    <p:extLst>
      <p:ext uri="{BB962C8B-B14F-4D97-AF65-F5344CB8AC3E}">
        <p14:creationId xmlns:p14="http://schemas.microsoft.com/office/powerpoint/2010/main" val="151487463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plantphotography.blogspot.com/2012/01/corainder-flowers-coriandrum-sativum.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www.public-domain-image.com/free-images/flora-plants/cucumber-flower/attachment/cucumber-flow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hyperlink" Target="https://pxhere.com/en/photo/148530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www.wallpaperflare.com/lily-of-the-valley-leaves-white-lilies-of-the-valley-plant-wallpaper-zrgo"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s://pigletinportugal.com/2020/08/15/garden-diary-15th-august-growing-of-vegetables-ups-and-downs/" TargetMode="External"/><Relationship Id="rId5" Type="http://schemas.openxmlformats.org/officeDocument/2006/relationships/image" Target="../media/image15.jpg"/><Relationship Id="rId4" Type="http://schemas.openxmlformats.org/officeDocument/2006/relationships/hyperlink" Target="https://pixabay.com/en/watermelon-fruits-garden-plants-17489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en.wikipedia.org/wiki/Mandrak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calmlycookingcurry.blogspot.com/search/label/safed%20jee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33037982@N04/7355960284/"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www.flickr.com/photos/calliope/548332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pxhere.com/ko/photo/79283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foto.wuestenigel.com/top-view-of-bunch-of-yellow-onions/" TargetMode="Externa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hyperlink" Target="https://pixnio.com/flora-plants/vegetables/garlic-pictures/garlic-diet-seed-vegetable-foo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hyperlink" Target="https://pixabay.com/en/barley-cereals-field-spike-summer-50237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pxhere.com/en/photo/74548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hyperlink" Target="https://pixabay.com/photos/wheat-field-wheat-cereals-grain-6409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hyperlink" Target="https://pixnio.com/flora-plants/flowers/thistle-flower-pictures/thistle-flower-thorn-plant-wildflower-haul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insectimages.org/browse/detail.cfm?imgnum=54008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commons.wikimedia.org/wiki/File:Green_Gras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en.wikipedia.org/wiki/An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Neon colorful light swirl">
            <a:extLst>
              <a:ext uri="{FF2B5EF4-FFF2-40B4-BE49-F238E27FC236}">
                <a16:creationId xmlns:a16="http://schemas.microsoft.com/office/drawing/2014/main" id="{F0B039B6-2A68-CFC5-E05B-36E5BCB79D6D}"/>
              </a:ext>
            </a:extLst>
          </p:cNvPr>
          <p:cNvPicPr>
            <a:picLocks noChangeAspect="1"/>
          </p:cNvPicPr>
          <p:nvPr/>
        </p:nvPicPr>
        <p:blipFill>
          <a:blip r:embed="rId2">
            <a:extLst>
              <a:ext uri="{28A0092B-C50C-407E-A947-70E740481C1C}">
                <a14:useLocalDpi xmlns:a14="http://schemas.microsoft.com/office/drawing/2010/main" val="0"/>
              </a:ext>
            </a:extLst>
          </a:blip>
          <a:srcRect l="5566" r="5566"/>
          <a:stretch/>
        </p:blipFill>
        <p:spPr>
          <a:xfrm>
            <a:off x="20" y="10"/>
            <a:ext cx="9143980" cy="6857990"/>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471425" y="1628800"/>
            <a:ext cx="8086725" cy="1463676"/>
          </a:xfrm>
        </p:spPr>
        <p:txBody>
          <a:bodyPr>
            <a:normAutofit fontScale="90000"/>
          </a:bodyPr>
          <a:lstStyle/>
          <a:p>
            <a:r>
              <a:rPr lang="en-GB" sz="6000" dirty="0">
                <a:solidFill>
                  <a:srgbClr val="FFFFFF"/>
                </a:solidFill>
              </a:rPr>
              <a:t>Advent Calendar</a:t>
            </a:r>
            <a:br>
              <a:rPr lang="en-GB" sz="6000" dirty="0">
                <a:solidFill>
                  <a:srgbClr val="FFFFFF"/>
                </a:solidFill>
              </a:rPr>
            </a:br>
            <a:r>
              <a:rPr lang="en-GB" sz="6000" dirty="0">
                <a:solidFill>
                  <a:srgbClr val="FFFFFF"/>
                </a:solidFill>
              </a:rPr>
              <a:t>2024</a:t>
            </a:r>
          </a:p>
        </p:txBody>
      </p:sp>
      <p:sp>
        <p:nvSpPr>
          <p:cNvPr id="3" name="Subtitle 2"/>
          <p:cNvSpPr>
            <a:spLocks noGrp="1"/>
          </p:cNvSpPr>
          <p:nvPr>
            <p:ph type="subTitle" idx="1"/>
          </p:nvPr>
        </p:nvSpPr>
        <p:spPr/>
        <p:txBody>
          <a:bodyPr>
            <a:normAutofit/>
          </a:bodyPr>
          <a:lstStyle/>
          <a:p>
            <a:r>
              <a:rPr lang="en-GB" sz="4000" dirty="0">
                <a:solidFill>
                  <a:srgbClr val="FFFFFF"/>
                </a:solidFill>
              </a:rPr>
              <a:t>Plants of the Bible</a:t>
            </a:r>
          </a:p>
        </p:txBody>
      </p:sp>
    </p:spTree>
    <p:extLst>
      <p:ext uri="{BB962C8B-B14F-4D97-AF65-F5344CB8AC3E}">
        <p14:creationId xmlns:p14="http://schemas.microsoft.com/office/powerpoint/2010/main" val="2698482976"/>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038433"/>
            <a:ext cx="7467600" cy="432048"/>
          </a:xfrm>
        </p:spPr>
        <p:txBody>
          <a:bodyPr>
            <a:normAutofit/>
          </a:bodyPr>
          <a:lstStyle/>
          <a:p>
            <a:r>
              <a:rPr lang="en-GB" sz="2000" b="1" dirty="0">
                <a:solidFill>
                  <a:srgbClr val="FF0000"/>
                </a:solidFill>
                <a:hlinkClick r:id="rId2" action="ppaction://hlinksldjump">
                  <a:extLst>
                    <a:ext uri="{A12FA001-AC4F-418D-AE19-62706E023703}">
                      <ahyp:hlinkClr xmlns:ahyp="http://schemas.microsoft.com/office/drawing/2018/hyperlinkcolor" val="tx"/>
                    </a:ext>
                  </a:extLst>
                </a:hlinkClick>
              </a:rPr>
              <a:t>Back to grid</a:t>
            </a:r>
          </a:p>
        </p:txBody>
      </p:sp>
      <p:sp>
        <p:nvSpPr>
          <p:cNvPr id="4" name="Content Placeholder 3">
            <a:extLst>
              <a:ext uri="{FF2B5EF4-FFF2-40B4-BE49-F238E27FC236}">
                <a16:creationId xmlns:a16="http://schemas.microsoft.com/office/drawing/2014/main" id="{5BB866BF-FADB-34B1-B695-010EA0C4FD6C}"/>
              </a:ext>
            </a:extLst>
          </p:cNvPr>
          <p:cNvSpPr>
            <a:spLocks noGrp="1"/>
          </p:cNvSpPr>
          <p:nvPr>
            <p:ph idx="1"/>
          </p:nvPr>
        </p:nvSpPr>
        <p:spPr>
          <a:xfrm>
            <a:off x="524938" y="2159059"/>
            <a:ext cx="4392488" cy="3006994"/>
          </a:xfrm>
        </p:spPr>
        <p:txBody>
          <a:bodyPr>
            <a:normAutofit/>
          </a:bodyPr>
          <a:lstStyle/>
          <a:p>
            <a:pPr marL="0" indent="0">
              <a:buNone/>
            </a:pPr>
            <a:r>
              <a:rPr lang="en-GB" dirty="0">
                <a:solidFill>
                  <a:schemeClr val="tx1">
                    <a:lumMod val="75000"/>
                  </a:schemeClr>
                </a:solidFill>
              </a:rPr>
              <a:t>A native of southern Europe ad western Asia, and related to anise and caraway, it was used in Egypt to spice bread, and so was well known to the Israelites.  They used it as a visual comparison when describing to others what the manna looked like when it fell from heaven to provide them with food in the Sinai Desert.</a:t>
            </a:r>
          </a:p>
        </p:txBody>
      </p:sp>
      <p:sp>
        <p:nvSpPr>
          <p:cNvPr id="3" name="TextBox 2">
            <a:extLst>
              <a:ext uri="{FF2B5EF4-FFF2-40B4-BE49-F238E27FC236}">
                <a16:creationId xmlns:a16="http://schemas.microsoft.com/office/drawing/2014/main" id="{29BA2060-7009-DFAF-F24A-5C6CE8346509}"/>
              </a:ext>
            </a:extLst>
          </p:cNvPr>
          <p:cNvSpPr txBox="1"/>
          <p:nvPr/>
        </p:nvSpPr>
        <p:spPr>
          <a:xfrm>
            <a:off x="395536" y="394664"/>
            <a:ext cx="8424936" cy="1200329"/>
          </a:xfrm>
          <a:prstGeom prst="rect">
            <a:avLst/>
          </a:prstGeom>
          <a:noFill/>
        </p:spPr>
        <p:txBody>
          <a:bodyPr wrap="square" rtlCol="0">
            <a:spAutoFit/>
          </a:bodyPr>
          <a:lstStyle/>
          <a:p>
            <a:r>
              <a:rPr lang="en-GB" sz="4000" dirty="0"/>
              <a:t>Coriander</a:t>
            </a:r>
          </a:p>
          <a:p>
            <a:r>
              <a:rPr lang="en-GB" sz="3200" dirty="0"/>
              <a:t>Exodus 16:31</a:t>
            </a:r>
          </a:p>
        </p:txBody>
      </p:sp>
      <p:pic>
        <p:nvPicPr>
          <p:cNvPr id="6" name="Picture 5" descr="Close-up of a plant with white flowers&#10;&#10;Description automatically generated">
            <a:extLst>
              <a:ext uri="{FF2B5EF4-FFF2-40B4-BE49-F238E27FC236}">
                <a16:creationId xmlns:a16="http://schemas.microsoft.com/office/drawing/2014/main" id="{23EEF840-06E5-B5C0-60EB-93B2CDD9DB9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30897" y="2204864"/>
            <a:ext cx="3717567" cy="2088808"/>
          </a:xfrm>
          <a:prstGeom prst="rect">
            <a:avLst/>
          </a:prstGeom>
        </p:spPr>
      </p:pic>
    </p:spTree>
    <p:extLst>
      <p:ext uri="{BB962C8B-B14F-4D97-AF65-F5344CB8AC3E}">
        <p14:creationId xmlns:p14="http://schemas.microsoft.com/office/powerpoint/2010/main" val="39542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093296"/>
            <a:ext cx="1855042" cy="528010"/>
          </a:xfrm>
        </p:spPr>
        <p:txBody>
          <a:bodyPr>
            <a:normAutofit/>
          </a:bodyPr>
          <a:lstStyle/>
          <a:p>
            <a:r>
              <a:rPr lang="en-GB" sz="2000" b="1" dirty="0">
                <a:hlinkClick r:id="rId2" action="ppaction://hlinksldjump"/>
              </a:rPr>
              <a:t>Back to grid</a:t>
            </a:r>
          </a:p>
        </p:txBody>
      </p:sp>
      <p:sp>
        <p:nvSpPr>
          <p:cNvPr id="5" name="Content Placeholder 4">
            <a:extLst>
              <a:ext uri="{FF2B5EF4-FFF2-40B4-BE49-F238E27FC236}">
                <a16:creationId xmlns:a16="http://schemas.microsoft.com/office/drawing/2014/main" id="{82228763-DC1E-21FD-3AF9-381044DA99DA}"/>
              </a:ext>
            </a:extLst>
          </p:cNvPr>
          <p:cNvSpPr>
            <a:spLocks noGrp="1"/>
          </p:cNvSpPr>
          <p:nvPr>
            <p:ph idx="1"/>
          </p:nvPr>
        </p:nvSpPr>
        <p:spPr>
          <a:xfrm>
            <a:off x="107505" y="1801523"/>
            <a:ext cx="4320479" cy="2563582"/>
          </a:xfrm>
        </p:spPr>
        <p:txBody>
          <a:bodyPr>
            <a:noAutofit/>
          </a:bodyPr>
          <a:lstStyle/>
          <a:p>
            <a:pPr marL="0" indent="0">
              <a:buNone/>
            </a:pPr>
            <a:r>
              <a:rPr lang="en-GB" sz="2000" dirty="0">
                <a:solidFill>
                  <a:schemeClr val="accent4">
                    <a:lumMod val="75000"/>
                  </a:schemeClr>
                </a:solidFill>
              </a:rPr>
              <a:t>The cucumber is still commonly grown in Egypt and Palestine, although careful breeding over the centuries has probably produced the plant and fruit that we know today.  Perhaps in ancient times it was more like the ridge cucumber that today is used for pickling.</a:t>
            </a:r>
            <a:endParaRPr lang="en-GB" dirty="0">
              <a:solidFill>
                <a:schemeClr val="accent4">
                  <a:lumMod val="75000"/>
                </a:schemeClr>
              </a:solidFill>
            </a:endParaRPr>
          </a:p>
        </p:txBody>
      </p:sp>
      <p:sp>
        <p:nvSpPr>
          <p:cNvPr id="4" name="TextBox 3">
            <a:extLst>
              <a:ext uri="{FF2B5EF4-FFF2-40B4-BE49-F238E27FC236}">
                <a16:creationId xmlns:a16="http://schemas.microsoft.com/office/drawing/2014/main" id="{86A24AC5-8021-8090-E6B6-BB8C449E00D5}"/>
              </a:ext>
            </a:extLst>
          </p:cNvPr>
          <p:cNvSpPr txBox="1"/>
          <p:nvPr/>
        </p:nvSpPr>
        <p:spPr>
          <a:xfrm>
            <a:off x="323528" y="116632"/>
            <a:ext cx="5976664" cy="1015663"/>
          </a:xfrm>
          <a:prstGeom prst="rect">
            <a:avLst/>
          </a:prstGeom>
          <a:noFill/>
        </p:spPr>
        <p:txBody>
          <a:bodyPr wrap="square" rtlCol="0">
            <a:spAutoFit/>
          </a:bodyPr>
          <a:lstStyle/>
          <a:p>
            <a:r>
              <a:rPr lang="en-GB" sz="4000" dirty="0">
                <a:solidFill>
                  <a:srgbClr val="FFFF00"/>
                </a:solidFill>
              </a:rPr>
              <a:t>Cucumber</a:t>
            </a:r>
          </a:p>
          <a:p>
            <a:r>
              <a:rPr lang="en-GB" sz="2000" dirty="0">
                <a:solidFill>
                  <a:srgbClr val="FFFF00"/>
                </a:solidFill>
              </a:rPr>
              <a:t>Numbers 11:5</a:t>
            </a:r>
          </a:p>
        </p:txBody>
      </p:sp>
      <p:pic>
        <p:nvPicPr>
          <p:cNvPr id="8" name="Picture 7" descr="A yellow flower on a plant&#10;&#10;Description automatically generated">
            <a:extLst>
              <a:ext uri="{FF2B5EF4-FFF2-40B4-BE49-F238E27FC236}">
                <a16:creationId xmlns:a16="http://schemas.microsoft.com/office/drawing/2014/main" id="{07D7DAFD-4049-BB48-B9BD-D2C64303946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1916832"/>
            <a:ext cx="4032447" cy="3024335"/>
          </a:xfrm>
          <a:prstGeom prst="rect">
            <a:avLst/>
          </a:prstGeom>
        </p:spPr>
      </p:pic>
    </p:spTree>
    <p:extLst>
      <p:ext uri="{BB962C8B-B14F-4D97-AF65-F5344CB8AC3E}">
        <p14:creationId xmlns:p14="http://schemas.microsoft.com/office/powerpoint/2010/main" val="2509069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64324-1EB0-C061-9DC3-39D5FF2B57E6}"/>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tx2">
                    <a:lumMod val="50000"/>
                    <a:lumOff val="50000"/>
                  </a:schemeClr>
                </a:solidFill>
                <a:hlinkClick r:id="rId2" action="ppaction://hlinksldjump">
                  <a:extLst>
                    <a:ext uri="{A12FA001-AC4F-418D-AE19-62706E023703}">
                      <ahyp:hlinkClr xmlns:ahyp="http://schemas.microsoft.com/office/drawing/2018/hyperlinkcolor" val="tx"/>
                    </a:ext>
                  </a:extLst>
                </a:hlinkClick>
              </a:rPr>
              <a:t>Back to grid</a:t>
            </a:r>
          </a:p>
        </p:txBody>
      </p:sp>
      <p:sp>
        <p:nvSpPr>
          <p:cNvPr id="9" name="TextBox 8">
            <a:extLst>
              <a:ext uri="{FF2B5EF4-FFF2-40B4-BE49-F238E27FC236}">
                <a16:creationId xmlns:a16="http://schemas.microsoft.com/office/drawing/2014/main" id="{976D4E98-672D-D2CD-4D0A-4CAE394625CE}"/>
              </a:ext>
            </a:extLst>
          </p:cNvPr>
          <p:cNvSpPr txBox="1"/>
          <p:nvPr/>
        </p:nvSpPr>
        <p:spPr>
          <a:xfrm>
            <a:off x="510433" y="267096"/>
            <a:ext cx="4608512" cy="1200329"/>
          </a:xfrm>
          <a:prstGeom prst="rect">
            <a:avLst/>
          </a:prstGeom>
          <a:noFill/>
        </p:spPr>
        <p:txBody>
          <a:bodyPr wrap="square" rtlCol="0">
            <a:spAutoFit/>
          </a:bodyPr>
          <a:lstStyle/>
          <a:p>
            <a:r>
              <a:rPr lang="en-GB" sz="4000" dirty="0"/>
              <a:t>Flax</a:t>
            </a:r>
          </a:p>
          <a:p>
            <a:r>
              <a:rPr lang="en-GB" sz="3200" dirty="0"/>
              <a:t>Proverbs 31:13</a:t>
            </a:r>
          </a:p>
        </p:txBody>
      </p:sp>
      <p:sp>
        <p:nvSpPr>
          <p:cNvPr id="11" name="Subtitle 10">
            <a:extLst>
              <a:ext uri="{FF2B5EF4-FFF2-40B4-BE49-F238E27FC236}">
                <a16:creationId xmlns:a16="http://schemas.microsoft.com/office/drawing/2014/main" id="{5B88AFE4-9E9A-C8D3-9CBB-5BCE08DD855E}"/>
              </a:ext>
            </a:extLst>
          </p:cNvPr>
          <p:cNvSpPr>
            <a:spLocks noGrp="1"/>
          </p:cNvSpPr>
          <p:nvPr>
            <p:ph type="subTitle" idx="1"/>
          </p:nvPr>
        </p:nvSpPr>
        <p:spPr>
          <a:xfrm>
            <a:off x="533400" y="1628800"/>
            <a:ext cx="3750568" cy="4128534"/>
          </a:xfrm>
        </p:spPr>
        <p:txBody>
          <a:bodyPr>
            <a:normAutofit lnSpcReduction="10000"/>
          </a:bodyPr>
          <a:lstStyle/>
          <a:p>
            <a:pPr algn="l"/>
            <a:r>
              <a:rPr lang="en-GB" sz="2000" dirty="0">
                <a:solidFill>
                  <a:schemeClr val="tx2">
                    <a:lumMod val="50000"/>
                    <a:lumOff val="50000"/>
                  </a:schemeClr>
                </a:solidFill>
              </a:rPr>
              <a:t>Flax is the earliest known fibre plant and was cultivated to make linen.  It is still used for this today, as well as for harvesting the seeds, which have long been known to be beneficial to the diet.  Fields of blue flax flowers can </a:t>
            </a:r>
            <a:r>
              <a:rPr lang="en-GB" sz="2000" dirty="0" err="1">
                <a:solidFill>
                  <a:schemeClr val="tx2">
                    <a:lumMod val="50000"/>
                    <a:lumOff val="50000"/>
                  </a:schemeClr>
                </a:solidFill>
              </a:rPr>
              <a:t>beseen</a:t>
            </a:r>
            <a:r>
              <a:rPr lang="en-GB" sz="2000" dirty="0">
                <a:solidFill>
                  <a:schemeClr val="tx2">
                    <a:lumMod val="50000"/>
                    <a:lumOff val="50000"/>
                  </a:schemeClr>
                </a:solidFill>
              </a:rPr>
              <a:t> in the UK at the right time of year.</a:t>
            </a:r>
          </a:p>
          <a:p>
            <a:pPr algn="l"/>
            <a:r>
              <a:rPr lang="en-GB" sz="2000" dirty="0">
                <a:solidFill>
                  <a:schemeClr val="tx2">
                    <a:lumMod val="50000"/>
                    <a:lumOff val="50000"/>
                  </a:schemeClr>
                </a:solidFill>
              </a:rPr>
              <a:t>The ancient Egyptians, and especially the pharaohs and high-ranking officers, wore linen. In later times the High Priest wore an ephod (a type of apron) made of linen when ministering before the Lord’s altar.</a:t>
            </a:r>
          </a:p>
        </p:txBody>
      </p:sp>
      <p:pic>
        <p:nvPicPr>
          <p:cNvPr id="6" name="Picture 5" descr="A field of blue flowers&#10;&#10;Description automatically generated">
            <a:extLst>
              <a:ext uri="{FF2B5EF4-FFF2-40B4-BE49-F238E27FC236}">
                <a16:creationId xmlns:a16="http://schemas.microsoft.com/office/drawing/2014/main" id="{E30F336A-298A-053D-52AF-343458F94A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1916832"/>
            <a:ext cx="3779912" cy="2511733"/>
          </a:xfrm>
          <a:prstGeom prst="rect">
            <a:avLst/>
          </a:prstGeom>
        </p:spPr>
      </p:pic>
    </p:spTree>
    <p:extLst>
      <p:ext uri="{BB962C8B-B14F-4D97-AF65-F5344CB8AC3E}">
        <p14:creationId xmlns:p14="http://schemas.microsoft.com/office/powerpoint/2010/main" val="245251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E10E9C-3E56-24B2-1E24-60051ADEDF24}"/>
              </a:ext>
            </a:extLst>
          </p:cNvPr>
          <p:cNvSpPr txBox="1">
            <a:spLocks/>
          </p:cNvSpPr>
          <p:nvPr/>
        </p:nvSpPr>
        <p:spPr>
          <a:xfrm>
            <a:off x="265921" y="5877272"/>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sp>
        <p:nvSpPr>
          <p:cNvPr id="5" name="Title 4">
            <a:extLst>
              <a:ext uri="{FF2B5EF4-FFF2-40B4-BE49-F238E27FC236}">
                <a16:creationId xmlns:a16="http://schemas.microsoft.com/office/drawing/2014/main" id="{4F50AB5A-BA9C-6423-C755-D4AA87C07E88}"/>
              </a:ext>
            </a:extLst>
          </p:cNvPr>
          <p:cNvSpPr>
            <a:spLocks noGrp="1"/>
          </p:cNvSpPr>
          <p:nvPr>
            <p:ph type="title"/>
          </p:nvPr>
        </p:nvSpPr>
        <p:spPr>
          <a:xfrm>
            <a:off x="424947" y="237825"/>
            <a:ext cx="8079581" cy="1057259"/>
          </a:xfrm>
        </p:spPr>
        <p:txBody>
          <a:bodyPr>
            <a:noAutofit/>
          </a:bodyPr>
          <a:lstStyle/>
          <a:p>
            <a:r>
              <a:rPr lang="en-GB" sz="4000" dirty="0"/>
              <a:t>Nettle</a:t>
            </a:r>
            <a:br>
              <a:rPr lang="en-GB" sz="4000" dirty="0"/>
            </a:br>
            <a:r>
              <a:rPr lang="en-GB" sz="3200" dirty="0"/>
              <a:t>Isaiah 55:13 and others</a:t>
            </a:r>
            <a:endParaRPr lang="en-GB" sz="4000" dirty="0"/>
          </a:p>
        </p:txBody>
      </p:sp>
      <p:sp>
        <p:nvSpPr>
          <p:cNvPr id="6" name="Content Placeholder 5">
            <a:extLst>
              <a:ext uri="{FF2B5EF4-FFF2-40B4-BE49-F238E27FC236}">
                <a16:creationId xmlns:a16="http://schemas.microsoft.com/office/drawing/2014/main" id="{415BCCDC-4710-E295-960E-334CB388B8BE}"/>
              </a:ext>
            </a:extLst>
          </p:cNvPr>
          <p:cNvSpPr>
            <a:spLocks noGrp="1"/>
          </p:cNvSpPr>
          <p:nvPr>
            <p:ph idx="1"/>
          </p:nvPr>
        </p:nvSpPr>
        <p:spPr>
          <a:xfrm>
            <a:off x="539551" y="2204514"/>
            <a:ext cx="4312035" cy="2763327"/>
          </a:xfrm>
        </p:spPr>
        <p:txBody>
          <a:bodyPr>
            <a:noAutofit/>
          </a:bodyPr>
          <a:lstStyle/>
          <a:p>
            <a:pPr marL="0" indent="0">
              <a:buNone/>
            </a:pPr>
            <a:r>
              <a:rPr lang="en-GB" sz="2000" dirty="0"/>
              <a:t>Is there anyone who has not come into contact with a stinging nettle?</a:t>
            </a:r>
          </a:p>
          <a:p>
            <a:pPr marL="0" indent="0">
              <a:buNone/>
            </a:pPr>
            <a:r>
              <a:rPr lang="en-GB" sz="2000" dirty="0"/>
              <a:t>The largest stinging nettles have been common in the ruins and other similar places in the Holy Land for centuries.  Jesus and his disciples would have known it – and doubtless tried to avoid it.</a:t>
            </a:r>
          </a:p>
        </p:txBody>
      </p:sp>
      <p:pic>
        <p:nvPicPr>
          <p:cNvPr id="2050" name="Picture 2" descr="Rashes From Plants Images">
            <a:extLst>
              <a:ext uri="{FF2B5EF4-FFF2-40B4-BE49-F238E27FC236}">
                <a16:creationId xmlns:a16="http://schemas.microsoft.com/office/drawing/2014/main" id="{91736AD4-500A-4479-63A0-AE012351D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079" y="2132856"/>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9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273518-9C62-7F0C-490A-BD58F6D737CF}"/>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sp>
        <p:nvSpPr>
          <p:cNvPr id="6" name="Content Placeholder 5">
            <a:extLst>
              <a:ext uri="{FF2B5EF4-FFF2-40B4-BE49-F238E27FC236}">
                <a16:creationId xmlns:a16="http://schemas.microsoft.com/office/drawing/2014/main" id="{0E17AC2D-2C8E-90D2-BDA0-444A16E67AB6}"/>
              </a:ext>
            </a:extLst>
          </p:cNvPr>
          <p:cNvSpPr>
            <a:spLocks noGrp="1"/>
          </p:cNvSpPr>
          <p:nvPr>
            <p:ph idx="1"/>
          </p:nvPr>
        </p:nvSpPr>
        <p:spPr>
          <a:xfrm>
            <a:off x="507206" y="1993393"/>
            <a:ext cx="3776762" cy="3766185"/>
          </a:xfrm>
        </p:spPr>
        <p:txBody>
          <a:bodyPr>
            <a:normAutofit/>
          </a:bodyPr>
          <a:lstStyle/>
          <a:p>
            <a:pPr marL="0" indent="0">
              <a:buNone/>
            </a:pPr>
            <a:r>
              <a:rPr lang="en-GB" sz="2000" dirty="0">
                <a:solidFill>
                  <a:srgbClr val="0070C0"/>
                </a:solidFill>
              </a:rPr>
              <a:t>In the bible this plant symbolises purity, humility and the Love of God.  In the Song of Solomon it is portrayed as a beautiful and much cherished flower, a symbol of growth and hope.   </a:t>
            </a:r>
          </a:p>
          <a:p>
            <a:pPr marL="0" indent="0">
              <a:buNone/>
            </a:pPr>
            <a:r>
              <a:rPr lang="en-GB" sz="2000" dirty="0">
                <a:solidFill>
                  <a:srgbClr val="0070C0"/>
                </a:solidFill>
              </a:rPr>
              <a:t>Some think this was also the “Lilies of the Field” that Jesus compared with Solomon “in all his glory”, who couldn’t match them for loveliness because God provided their ‘clothing’.</a:t>
            </a:r>
          </a:p>
          <a:p>
            <a:pPr marL="0" indent="0">
              <a:buNone/>
            </a:pPr>
            <a:endParaRPr lang="en-GB" sz="2000" dirty="0">
              <a:solidFill>
                <a:srgbClr val="0070C0"/>
              </a:solidFill>
            </a:endParaRPr>
          </a:p>
        </p:txBody>
      </p:sp>
      <p:sp>
        <p:nvSpPr>
          <p:cNvPr id="7" name="TextBox 6">
            <a:extLst>
              <a:ext uri="{FF2B5EF4-FFF2-40B4-BE49-F238E27FC236}">
                <a16:creationId xmlns:a16="http://schemas.microsoft.com/office/drawing/2014/main" id="{C9CC69B9-F230-265C-5575-7A35CB5C826C}"/>
              </a:ext>
            </a:extLst>
          </p:cNvPr>
          <p:cNvSpPr txBox="1"/>
          <p:nvPr/>
        </p:nvSpPr>
        <p:spPr>
          <a:xfrm>
            <a:off x="683568" y="692696"/>
            <a:ext cx="5688632" cy="1200329"/>
          </a:xfrm>
          <a:prstGeom prst="rect">
            <a:avLst/>
          </a:prstGeom>
          <a:noFill/>
        </p:spPr>
        <p:txBody>
          <a:bodyPr wrap="square" rtlCol="0">
            <a:spAutoFit/>
          </a:bodyPr>
          <a:lstStyle/>
          <a:p>
            <a:r>
              <a:rPr lang="en-GB" sz="4000" dirty="0"/>
              <a:t>Lily of the Valley</a:t>
            </a:r>
          </a:p>
          <a:p>
            <a:r>
              <a:rPr lang="en-GB" sz="3200" dirty="0"/>
              <a:t>Song of Solomon 2:1</a:t>
            </a:r>
          </a:p>
        </p:txBody>
      </p:sp>
      <p:pic>
        <p:nvPicPr>
          <p:cNvPr id="4" name="Picture 3" descr="A close up of green leaves&#10;&#10;Description automatically generated">
            <a:extLst>
              <a:ext uri="{FF2B5EF4-FFF2-40B4-BE49-F238E27FC236}">
                <a16:creationId xmlns:a16="http://schemas.microsoft.com/office/drawing/2014/main" id="{987A7660-A817-DE56-2955-770172E9E8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6016" y="2492896"/>
            <a:ext cx="3722816" cy="2096641"/>
          </a:xfrm>
          <a:prstGeom prst="rect">
            <a:avLst/>
          </a:prstGeom>
        </p:spPr>
      </p:pic>
    </p:spTree>
    <p:extLst>
      <p:ext uri="{BB962C8B-B14F-4D97-AF65-F5344CB8AC3E}">
        <p14:creationId xmlns:p14="http://schemas.microsoft.com/office/powerpoint/2010/main" val="349683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ABEEA-F775-4E5D-AD45-9EA5B50EB800}"/>
              </a:ext>
            </a:extLst>
          </p:cNvPr>
          <p:cNvSpPr>
            <a:spLocks noGrp="1"/>
          </p:cNvSpPr>
          <p:nvPr>
            <p:ph type="title"/>
          </p:nvPr>
        </p:nvSpPr>
        <p:spPr>
          <a:xfrm>
            <a:off x="424947" y="332656"/>
            <a:ext cx="6883357" cy="1080120"/>
          </a:xfrm>
        </p:spPr>
        <p:txBody>
          <a:bodyPr>
            <a:normAutofit fontScale="90000"/>
          </a:bodyPr>
          <a:lstStyle/>
          <a:p>
            <a:r>
              <a:rPr lang="en-GB" sz="4000" dirty="0"/>
              <a:t>Bramble</a:t>
            </a:r>
            <a:br>
              <a:rPr lang="en-GB" sz="4000" dirty="0"/>
            </a:br>
            <a:r>
              <a:rPr lang="en-GB" sz="3200" dirty="0"/>
              <a:t>Judges 9:15</a:t>
            </a:r>
            <a:endParaRPr lang="en-GB" sz="4000" dirty="0"/>
          </a:p>
        </p:txBody>
      </p:sp>
      <p:sp>
        <p:nvSpPr>
          <p:cNvPr id="2" name="Content Placeholder 1">
            <a:extLst>
              <a:ext uri="{FF2B5EF4-FFF2-40B4-BE49-F238E27FC236}">
                <a16:creationId xmlns:a16="http://schemas.microsoft.com/office/drawing/2014/main" id="{83539A5F-B0F2-6FD4-6D10-7CEA74DA1BF3}"/>
              </a:ext>
            </a:extLst>
          </p:cNvPr>
          <p:cNvSpPr>
            <a:spLocks noGrp="1"/>
          </p:cNvSpPr>
          <p:nvPr>
            <p:ph idx="1"/>
          </p:nvPr>
        </p:nvSpPr>
        <p:spPr>
          <a:xfrm>
            <a:off x="507206" y="1916832"/>
            <a:ext cx="4064794" cy="3528391"/>
          </a:xfrm>
        </p:spPr>
        <p:txBody>
          <a:bodyPr>
            <a:normAutofit lnSpcReduction="10000"/>
          </a:bodyPr>
          <a:lstStyle/>
          <a:p>
            <a:pPr marL="0" indent="0">
              <a:buNone/>
            </a:pPr>
            <a:r>
              <a:rPr lang="en-GB" dirty="0"/>
              <a:t>Brambles, as anyone who has worked in the St Francis church garden will tell you, grow anywhere and everywhere, and are very difficult to remove.  Their advantage, though, is the attractive flower heads and the blackberries that are produced at the end of summer, thanks to their attraction for bees, as shown here.  Were the brambles of the bible were different – we will never know.</a:t>
            </a:r>
          </a:p>
        </p:txBody>
      </p:sp>
      <p:sp>
        <p:nvSpPr>
          <p:cNvPr id="5" name="Title 1">
            <a:extLst>
              <a:ext uri="{FF2B5EF4-FFF2-40B4-BE49-F238E27FC236}">
                <a16:creationId xmlns:a16="http://schemas.microsoft.com/office/drawing/2014/main" id="{02B988EA-4E07-E226-0304-94EF795A4F48}"/>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3" action="ppaction://hlinksldjump">
                  <a:extLst>
                    <a:ext uri="{A12FA001-AC4F-418D-AE19-62706E023703}">
                      <ahyp:hlinkClr xmlns:ahyp="http://schemas.microsoft.com/office/drawing/2018/hyperlinkcolor" val="tx"/>
                    </a:ext>
                  </a:extLst>
                </a:hlinkClick>
              </a:rPr>
              <a:t>Back to grid</a:t>
            </a:r>
          </a:p>
        </p:txBody>
      </p:sp>
      <p:pic>
        <p:nvPicPr>
          <p:cNvPr id="6" name="Picture 5" descr="A group of bees on a flower&#10;&#10;Description automatically generated">
            <a:extLst>
              <a:ext uri="{FF2B5EF4-FFF2-40B4-BE49-F238E27FC236}">
                <a16:creationId xmlns:a16="http://schemas.microsoft.com/office/drawing/2014/main" id="{30F6632B-2BFF-E72E-919C-8849B9558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714500"/>
            <a:ext cx="2919874" cy="3429000"/>
          </a:xfrm>
          <a:prstGeom prst="rect">
            <a:avLst/>
          </a:prstGeom>
        </p:spPr>
      </p:pic>
    </p:spTree>
    <p:extLst>
      <p:ext uri="{BB962C8B-B14F-4D97-AF65-F5344CB8AC3E}">
        <p14:creationId xmlns:p14="http://schemas.microsoft.com/office/powerpoint/2010/main" val="338609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C7B030-1370-F5BC-29F1-0293F368DC2C}"/>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sp>
        <p:nvSpPr>
          <p:cNvPr id="4" name="TextBox 3">
            <a:extLst>
              <a:ext uri="{FF2B5EF4-FFF2-40B4-BE49-F238E27FC236}">
                <a16:creationId xmlns:a16="http://schemas.microsoft.com/office/drawing/2014/main" id="{1631C152-B7CB-4A4D-80B5-F409E615BA1A}"/>
              </a:ext>
            </a:extLst>
          </p:cNvPr>
          <p:cNvSpPr txBox="1"/>
          <p:nvPr/>
        </p:nvSpPr>
        <p:spPr>
          <a:xfrm>
            <a:off x="424947" y="692696"/>
            <a:ext cx="8395525" cy="1200329"/>
          </a:xfrm>
          <a:prstGeom prst="rect">
            <a:avLst/>
          </a:prstGeom>
          <a:noFill/>
        </p:spPr>
        <p:txBody>
          <a:bodyPr wrap="square" rtlCol="0">
            <a:spAutoFit/>
          </a:bodyPr>
          <a:lstStyle/>
          <a:p>
            <a:r>
              <a:rPr lang="en-GB" sz="4000" dirty="0">
                <a:solidFill>
                  <a:srgbClr val="FF0000"/>
                </a:solidFill>
              </a:rPr>
              <a:t>Melons (or possibly Watermelons)</a:t>
            </a:r>
          </a:p>
          <a:p>
            <a:r>
              <a:rPr lang="en-GB" sz="3200" dirty="0">
                <a:solidFill>
                  <a:srgbClr val="FF0000"/>
                </a:solidFill>
              </a:rPr>
              <a:t>Numbers 11:5</a:t>
            </a:r>
          </a:p>
        </p:txBody>
      </p:sp>
      <p:sp>
        <p:nvSpPr>
          <p:cNvPr id="5" name="Content Placeholder 4">
            <a:extLst>
              <a:ext uri="{FF2B5EF4-FFF2-40B4-BE49-F238E27FC236}">
                <a16:creationId xmlns:a16="http://schemas.microsoft.com/office/drawing/2014/main" id="{968F189F-1C32-63CF-4C50-98230DF8BD76}"/>
              </a:ext>
            </a:extLst>
          </p:cNvPr>
          <p:cNvSpPr>
            <a:spLocks noGrp="1"/>
          </p:cNvSpPr>
          <p:nvPr>
            <p:ph idx="1"/>
          </p:nvPr>
        </p:nvSpPr>
        <p:spPr>
          <a:xfrm>
            <a:off x="507206" y="1993393"/>
            <a:ext cx="4352826" cy="3766185"/>
          </a:xfrm>
        </p:spPr>
        <p:txBody>
          <a:bodyPr>
            <a:normAutofit lnSpcReduction="10000"/>
          </a:bodyPr>
          <a:lstStyle/>
          <a:p>
            <a:pPr marL="0" indent="0">
              <a:buNone/>
            </a:pPr>
            <a:r>
              <a:rPr lang="en-GB" dirty="0">
                <a:solidFill>
                  <a:schemeClr val="accent1">
                    <a:lumMod val="75000"/>
                  </a:schemeClr>
                </a:solidFill>
              </a:rPr>
              <a:t>This is the only place where melons are mentioned in the bible, and the same word is thought to refer to both melon and watermelon.  The two plants look very similar, and both are common in the eastern Mediterranean countries and Egypt.  It is thought that the reference to these and other fruit here shows how much the Israelites were missing all the good things that they had while enslaved in Egypt, and that they had forgotten how hard life had been.</a:t>
            </a:r>
          </a:p>
        </p:txBody>
      </p:sp>
      <p:pic>
        <p:nvPicPr>
          <p:cNvPr id="6" name="Picture 5" descr="Watermelons growing on a plant&#10;&#10;Description automatically generated">
            <a:extLst>
              <a:ext uri="{FF2B5EF4-FFF2-40B4-BE49-F238E27FC236}">
                <a16:creationId xmlns:a16="http://schemas.microsoft.com/office/drawing/2014/main" id="{D7FC4A01-42A3-D783-5350-4118E37051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2168" y="3771926"/>
            <a:ext cx="1933026" cy="2591766"/>
          </a:xfrm>
          <a:prstGeom prst="rect">
            <a:avLst/>
          </a:prstGeom>
        </p:spPr>
      </p:pic>
      <p:pic>
        <p:nvPicPr>
          <p:cNvPr id="8" name="Picture 7" descr="A close-up of a flower&#10;&#10;Description automatically generated">
            <a:extLst>
              <a:ext uri="{FF2B5EF4-FFF2-40B4-BE49-F238E27FC236}">
                <a16:creationId xmlns:a16="http://schemas.microsoft.com/office/drawing/2014/main" id="{7606CD8D-A053-34B2-B6E7-79FFB383C9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38923" y="1628800"/>
            <a:ext cx="2857500" cy="2143125"/>
          </a:xfrm>
          <a:prstGeom prst="rect">
            <a:avLst/>
          </a:prstGeom>
        </p:spPr>
      </p:pic>
    </p:spTree>
    <p:extLst>
      <p:ext uri="{BB962C8B-B14F-4D97-AF65-F5344CB8AC3E}">
        <p14:creationId xmlns:p14="http://schemas.microsoft.com/office/powerpoint/2010/main" val="373474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EF94D-5785-C897-2B18-A87FDE889D72}"/>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sp>
        <p:nvSpPr>
          <p:cNvPr id="4" name="TextBox 3">
            <a:extLst>
              <a:ext uri="{FF2B5EF4-FFF2-40B4-BE49-F238E27FC236}">
                <a16:creationId xmlns:a16="http://schemas.microsoft.com/office/drawing/2014/main" id="{5103B9C7-FB20-BA12-B2B4-BA7F37D9F5AA}"/>
              </a:ext>
            </a:extLst>
          </p:cNvPr>
          <p:cNvSpPr txBox="1"/>
          <p:nvPr/>
        </p:nvSpPr>
        <p:spPr>
          <a:xfrm>
            <a:off x="507206" y="459346"/>
            <a:ext cx="7416824" cy="1200329"/>
          </a:xfrm>
          <a:prstGeom prst="rect">
            <a:avLst/>
          </a:prstGeom>
          <a:noFill/>
        </p:spPr>
        <p:txBody>
          <a:bodyPr wrap="square" rtlCol="0">
            <a:spAutoFit/>
          </a:bodyPr>
          <a:lstStyle/>
          <a:p>
            <a:r>
              <a:rPr lang="en-GB" sz="4000" dirty="0">
                <a:solidFill>
                  <a:schemeClr val="accent1">
                    <a:lumMod val="50000"/>
                  </a:schemeClr>
                </a:solidFill>
              </a:rPr>
              <a:t>Mandrake</a:t>
            </a:r>
            <a:endParaRPr lang="en-GB" sz="3200" dirty="0">
              <a:solidFill>
                <a:schemeClr val="accent1">
                  <a:lumMod val="50000"/>
                </a:schemeClr>
              </a:solidFill>
            </a:endParaRPr>
          </a:p>
          <a:p>
            <a:r>
              <a:rPr lang="en-GB" sz="3200" dirty="0">
                <a:solidFill>
                  <a:schemeClr val="accent1">
                    <a:lumMod val="50000"/>
                  </a:schemeClr>
                </a:solidFill>
              </a:rPr>
              <a:t>Genesis 30:14-16</a:t>
            </a:r>
            <a:endParaRPr lang="en-GB" sz="4000" dirty="0">
              <a:solidFill>
                <a:schemeClr val="accent1">
                  <a:lumMod val="50000"/>
                </a:schemeClr>
              </a:solidFill>
            </a:endParaRPr>
          </a:p>
        </p:txBody>
      </p:sp>
      <p:sp>
        <p:nvSpPr>
          <p:cNvPr id="5" name="Content Placeholder 4">
            <a:extLst>
              <a:ext uri="{FF2B5EF4-FFF2-40B4-BE49-F238E27FC236}">
                <a16:creationId xmlns:a16="http://schemas.microsoft.com/office/drawing/2014/main" id="{1D0806F8-00F8-5618-0B5F-B139A02A9745}"/>
              </a:ext>
            </a:extLst>
          </p:cNvPr>
          <p:cNvSpPr>
            <a:spLocks noGrp="1"/>
          </p:cNvSpPr>
          <p:nvPr>
            <p:ph idx="1"/>
          </p:nvPr>
        </p:nvSpPr>
        <p:spPr>
          <a:xfrm>
            <a:off x="507206" y="1993393"/>
            <a:ext cx="4064794" cy="3766185"/>
          </a:xfrm>
        </p:spPr>
        <p:txBody>
          <a:bodyPr>
            <a:normAutofit/>
          </a:bodyPr>
          <a:lstStyle/>
          <a:p>
            <a:pPr marL="0" indent="0">
              <a:buNone/>
            </a:pPr>
            <a:r>
              <a:rPr lang="en-GB" sz="2000" dirty="0">
                <a:solidFill>
                  <a:srgbClr val="FFFF00"/>
                </a:solidFill>
              </a:rPr>
              <a:t>The Hebrew word for the mandrake means ‘love plant’. The modern plant is a strange-looking member of the potato family with a root that is supposed to look similar to the shape of the human figure.  It grows wild throughout the Eastern Mediterranean region.  Its smell is said to be sickly but not unpleasant; its taste sweetish.  There are other species, such as the English Mandrake and the American Mandrake</a:t>
            </a:r>
          </a:p>
        </p:txBody>
      </p:sp>
      <p:pic>
        <p:nvPicPr>
          <p:cNvPr id="8" name="Picture 7" descr="A close-up of purple flowers&#10;&#10;Description automatically generated">
            <a:extLst>
              <a:ext uri="{FF2B5EF4-FFF2-40B4-BE49-F238E27FC236}">
                <a16:creationId xmlns:a16="http://schemas.microsoft.com/office/drawing/2014/main" id="{B494A980-98F3-0964-84F8-22E63D5E17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06280" y="2060848"/>
            <a:ext cx="4191000" cy="3136900"/>
          </a:xfrm>
          <a:prstGeom prst="rect">
            <a:avLst/>
          </a:prstGeom>
        </p:spPr>
      </p:pic>
    </p:spTree>
    <p:extLst>
      <p:ext uri="{BB962C8B-B14F-4D97-AF65-F5344CB8AC3E}">
        <p14:creationId xmlns:p14="http://schemas.microsoft.com/office/powerpoint/2010/main" val="390812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D47CC2-BDBA-A944-156D-90E162D29E5F}"/>
              </a:ext>
            </a:extLst>
          </p:cNvPr>
          <p:cNvSpPr>
            <a:spLocks noGrp="1"/>
          </p:cNvSpPr>
          <p:nvPr>
            <p:ph type="title"/>
          </p:nvPr>
        </p:nvSpPr>
        <p:spPr>
          <a:xfrm>
            <a:off x="467544" y="260648"/>
            <a:ext cx="6554867" cy="1524000"/>
          </a:xfrm>
        </p:spPr>
        <p:txBody>
          <a:bodyPr>
            <a:normAutofit/>
          </a:bodyPr>
          <a:lstStyle/>
          <a:p>
            <a:r>
              <a:rPr lang="en-GB" sz="4000" dirty="0">
                <a:solidFill>
                  <a:srgbClr val="7030A0"/>
                </a:solidFill>
              </a:rPr>
              <a:t>Cumin</a:t>
            </a:r>
            <a:br>
              <a:rPr lang="en-GB" sz="3200" dirty="0">
                <a:solidFill>
                  <a:srgbClr val="7030A0"/>
                </a:solidFill>
              </a:rPr>
            </a:br>
            <a:r>
              <a:rPr lang="en-GB" sz="3200" dirty="0">
                <a:solidFill>
                  <a:srgbClr val="7030A0"/>
                </a:solidFill>
              </a:rPr>
              <a:t>Isaiah 28:27; Matthew 23:23</a:t>
            </a:r>
            <a:endParaRPr lang="en-GB" sz="4000" dirty="0">
              <a:solidFill>
                <a:srgbClr val="7030A0"/>
              </a:solidFill>
            </a:endParaRPr>
          </a:p>
        </p:txBody>
      </p:sp>
      <p:sp>
        <p:nvSpPr>
          <p:cNvPr id="2" name="Content Placeholder 1">
            <a:extLst>
              <a:ext uri="{FF2B5EF4-FFF2-40B4-BE49-F238E27FC236}">
                <a16:creationId xmlns:a16="http://schemas.microsoft.com/office/drawing/2014/main" id="{F0419B75-131E-0896-148F-4CF612C0CB77}"/>
              </a:ext>
            </a:extLst>
          </p:cNvPr>
          <p:cNvSpPr>
            <a:spLocks noGrp="1"/>
          </p:cNvSpPr>
          <p:nvPr>
            <p:ph idx="1"/>
          </p:nvPr>
        </p:nvSpPr>
        <p:spPr>
          <a:xfrm>
            <a:off x="247592" y="2564904"/>
            <a:ext cx="4064794" cy="2232248"/>
          </a:xfrm>
        </p:spPr>
        <p:txBody>
          <a:bodyPr>
            <a:noAutofit/>
          </a:bodyPr>
          <a:lstStyle/>
          <a:p>
            <a:pPr marL="0" indent="0">
              <a:buNone/>
            </a:pPr>
            <a:r>
              <a:rPr lang="en-GB" sz="2000" dirty="0">
                <a:solidFill>
                  <a:schemeClr val="accent4"/>
                </a:solidFill>
              </a:rPr>
              <a:t>Isaiah describes how both Cumin and Black Cumin seeds were beaten out with a rod or a stick respectively.  It was important to do it the right way.  The seeds were used to flavour bread and stews, and still are by chefs today.</a:t>
            </a:r>
          </a:p>
        </p:txBody>
      </p:sp>
      <p:sp>
        <p:nvSpPr>
          <p:cNvPr id="5" name="Title 1">
            <a:extLst>
              <a:ext uri="{FF2B5EF4-FFF2-40B4-BE49-F238E27FC236}">
                <a16:creationId xmlns:a16="http://schemas.microsoft.com/office/drawing/2014/main" id="{03AA09BB-3783-C68E-BA5B-967824A32422}"/>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A close up of a plant&#10;&#10;Description automatically generated">
            <a:extLst>
              <a:ext uri="{FF2B5EF4-FFF2-40B4-BE49-F238E27FC236}">
                <a16:creationId xmlns:a16="http://schemas.microsoft.com/office/drawing/2014/main" id="{700A61F2-5A62-D749-C20C-0F659F98ED8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6016" y="2132856"/>
            <a:ext cx="4100732" cy="3075549"/>
          </a:xfrm>
          <a:prstGeom prst="rect">
            <a:avLst/>
          </a:prstGeom>
        </p:spPr>
      </p:pic>
    </p:spTree>
    <p:extLst>
      <p:ext uri="{BB962C8B-B14F-4D97-AF65-F5344CB8AC3E}">
        <p14:creationId xmlns:p14="http://schemas.microsoft.com/office/powerpoint/2010/main" val="66000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D79FC-B609-B597-2EC6-99D0BB5B5617}"/>
              </a:ext>
            </a:extLst>
          </p:cNvPr>
          <p:cNvSpPr>
            <a:spLocks noGrp="1"/>
          </p:cNvSpPr>
          <p:nvPr>
            <p:ph type="title"/>
          </p:nvPr>
        </p:nvSpPr>
        <p:spPr>
          <a:xfrm>
            <a:off x="395536" y="0"/>
            <a:ext cx="6554867" cy="1524000"/>
          </a:xfrm>
        </p:spPr>
        <p:txBody>
          <a:bodyPr>
            <a:normAutofit/>
          </a:bodyPr>
          <a:lstStyle/>
          <a:p>
            <a:r>
              <a:rPr lang="en-GB" sz="4000" dirty="0"/>
              <a:t>Rue</a:t>
            </a:r>
            <a:br>
              <a:rPr lang="en-GB" sz="3200" dirty="0"/>
            </a:br>
            <a:r>
              <a:rPr lang="en-GB" sz="3200" dirty="0"/>
              <a:t>Luke 11:42</a:t>
            </a:r>
            <a:endParaRPr lang="en-GB" sz="4000" dirty="0"/>
          </a:p>
        </p:txBody>
      </p:sp>
      <p:sp>
        <p:nvSpPr>
          <p:cNvPr id="2" name="Content Placeholder 1">
            <a:extLst>
              <a:ext uri="{FF2B5EF4-FFF2-40B4-BE49-F238E27FC236}">
                <a16:creationId xmlns:a16="http://schemas.microsoft.com/office/drawing/2014/main" id="{75BFD363-C54E-BB85-A87D-A7ECA5B956FE}"/>
              </a:ext>
            </a:extLst>
          </p:cNvPr>
          <p:cNvSpPr>
            <a:spLocks noGrp="1"/>
          </p:cNvSpPr>
          <p:nvPr>
            <p:ph idx="1"/>
          </p:nvPr>
        </p:nvSpPr>
        <p:spPr>
          <a:xfrm>
            <a:off x="507206" y="1993393"/>
            <a:ext cx="4208810" cy="3667855"/>
          </a:xfrm>
        </p:spPr>
        <p:txBody>
          <a:bodyPr>
            <a:normAutofit/>
          </a:bodyPr>
          <a:lstStyle/>
          <a:p>
            <a:pPr marL="0" indent="0">
              <a:buNone/>
            </a:pPr>
            <a:r>
              <a:rPr lang="en-GB" sz="2000" dirty="0">
                <a:solidFill>
                  <a:schemeClr val="accent3">
                    <a:lumMod val="60000"/>
                    <a:lumOff val="40000"/>
                  </a:schemeClr>
                </a:solidFill>
              </a:rPr>
              <a:t>Rue was commonly grown in biblical times and the practice has continued in the cottage gardens of Europe and the UK for centuries.  It has a strong odour and bitter taste and is associated with regret or sorrow.</a:t>
            </a:r>
          </a:p>
          <a:p>
            <a:pPr marL="0" indent="0">
              <a:buNone/>
            </a:pPr>
            <a:r>
              <a:rPr lang="en-GB" sz="2000" dirty="0">
                <a:solidFill>
                  <a:schemeClr val="accent3">
                    <a:lumMod val="60000"/>
                    <a:lumOff val="40000"/>
                  </a:schemeClr>
                </a:solidFill>
              </a:rPr>
              <a:t>Jesus criticised the pharisees for giving a tithe (one tenth) of rue even though it was not required by the Mosaic Law, and neglecting justice and the love of God</a:t>
            </a:r>
          </a:p>
        </p:txBody>
      </p:sp>
      <p:sp>
        <p:nvSpPr>
          <p:cNvPr id="5" name="Title 1">
            <a:extLst>
              <a:ext uri="{FF2B5EF4-FFF2-40B4-BE49-F238E27FC236}">
                <a16:creationId xmlns:a16="http://schemas.microsoft.com/office/drawing/2014/main" id="{19651FCB-3104-5D57-8F06-90CD95FBC11A}"/>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accent1">
                    <a:lumMod val="20000"/>
                    <a:lumOff val="80000"/>
                  </a:schemeClr>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A close-up of a garden&#10;&#10;Description automatically generated">
            <a:extLst>
              <a:ext uri="{FF2B5EF4-FFF2-40B4-BE49-F238E27FC236}">
                <a16:creationId xmlns:a16="http://schemas.microsoft.com/office/drawing/2014/main" id="{F4B7321C-DC0C-6A3A-66A1-EAF594B5B3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01234" y="2139098"/>
            <a:ext cx="3832104" cy="2874078"/>
          </a:xfrm>
          <a:prstGeom prst="rect">
            <a:avLst/>
          </a:prstGeom>
        </p:spPr>
      </p:pic>
      <p:sp>
        <p:nvSpPr>
          <p:cNvPr id="7" name="TextBox 6">
            <a:extLst>
              <a:ext uri="{FF2B5EF4-FFF2-40B4-BE49-F238E27FC236}">
                <a16:creationId xmlns:a16="http://schemas.microsoft.com/office/drawing/2014/main" id="{685D0AFE-7050-46EC-5D85-6A9D1DE18DEB}"/>
              </a:ext>
            </a:extLst>
          </p:cNvPr>
          <p:cNvSpPr txBox="1"/>
          <p:nvPr/>
        </p:nvSpPr>
        <p:spPr>
          <a:xfrm>
            <a:off x="2345600" y="9405088"/>
            <a:ext cx="6096000" cy="230832"/>
          </a:xfrm>
          <a:prstGeom prst="rect">
            <a:avLst/>
          </a:prstGeom>
          <a:noFill/>
        </p:spPr>
        <p:txBody>
          <a:bodyPr wrap="square" rtlCol="0">
            <a:spAutoFit/>
          </a:bodyPr>
          <a:lstStyle/>
          <a:p>
            <a:r>
              <a:rPr lang="en-GB" sz="900">
                <a:hlinkClick r:id="rId4" tooltip="https://www.flickr.com/photos/33037982@N04/7355960284/"/>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194764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666DF45-4647-FB31-95F7-6CF14C21920C}"/>
              </a:ext>
            </a:extLst>
          </p:cNvPr>
          <p:cNvGraphicFramePr>
            <a:graphicFrameLocks noGrp="1"/>
          </p:cNvGraphicFramePr>
          <p:nvPr>
            <p:ph idx="1"/>
            <p:extLst>
              <p:ext uri="{D42A27DB-BD31-4B8C-83A1-F6EECF244321}">
                <p14:modId xmlns:p14="http://schemas.microsoft.com/office/powerpoint/2010/main" val="1133273891"/>
              </p:ext>
            </p:extLst>
          </p:nvPr>
        </p:nvGraphicFramePr>
        <p:xfrm>
          <a:off x="467544" y="692696"/>
          <a:ext cx="7467600" cy="5637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094951"/>
      </p:ext>
    </p:extLst>
  </p:cSld>
  <p:clrMapOvr>
    <a:masterClrMapping/>
  </p:clrMapOvr>
  <mc:AlternateContent xmlns:mc="http://schemas.openxmlformats.org/markup-compatibility/2006" xmlns:p14="http://schemas.microsoft.com/office/powerpoint/2010/main">
    <mc:Choice Requires="p14">
      <p:transition spd="slow" p14:dur="3000" advClick="0" advTm="15000">
        <p:fade/>
      </p:transition>
    </mc:Choice>
    <mc:Fallback xmlns="">
      <p:transition spd="slow" advClick="0"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C2720-CDAF-0C74-D5DB-C58CA3108B06}"/>
              </a:ext>
            </a:extLst>
          </p:cNvPr>
          <p:cNvSpPr>
            <a:spLocks noGrp="1"/>
          </p:cNvSpPr>
          <p:nvPr>
            <p:ph type="title"/>
          </p:nvPr>
        </p:nvSpPr>
        <p:spPr>
          <a:xfrm>
            <a:off x="403049" y="298642"/>
            <a:ext cx="8352928" cy="1524000"/>
          </a:xfrm>
        </p:spPr>
        <p:txBody>
          <a:bodyPr>
            <a:normAutofit/>
          </a:bodyPr>
          <a:lstStyle/>
          <a:p>
            <a:r>
              <a:rPr lang="en-GB" sz="4000" dirty="0"/>
              <a:t>Leeks</a:t>
            </a:r>
            <a:br>
              <a:rPr lang="en-GB" sz="4000" dirty="0"/>
            </a:br>
            <a:r>
              <a:rPr lang="en-GB" sz="3200" dirty="0"/>
              <a:t>Numbers 11:5</a:t>
            </a:r>
            <a:endParaRPr lang="en-GB" sz="4000" dirty="0"/>
          </a:p>
        </p:txBody>
      </p:sp>
      <p:sp>
        <p:nvSpPr>
          <p:cNvPr id="2" name="Content Placeholder 1">
            <a:extLst>
              <a:ext uri="{FF2B5EF4-FFF2-40B4-BE49-F238E27FC236}">
                <a16:creationId xmlns:a16="http://schemas.microsoft.com/office/drawing/2014/main" id="{DF37A359-0929-95FE-2533-1DEB4BC40AE5}"/>
              </a:ext>
            </a:extLst>
          </p:cNvPr>
          <p:cNvSpPr>
            <a:spLocks noGrp="1"/>
          </p:cNvSpPr>
          <p:nvPr>
            <p:ph idx="1"/>
          </p:nvPr>
        </p:nvSpPr>
        <p:spPr>
          <a:xfrm>
            <a:off x="507206" y="1993393"/>
            <a:ext cx="4136802" cy="3766185"/>
          </a:xfrm>
        </p:spPr>
        <p:txBody>
          <a:bodyPr/>
          <a:lstStyle/>
          <a:p>
            <a:pPr marL="0" indent="0">
              <a:buNone/>
            </a:pPr>
            <a:r>
              <a:rPr lang="en-GB" dirty="0">
                <a:solidFill>
                  <a:schemeClr val="accent2">
                    <a:lumMod val="60000"/>
                    <a:lumOff val="40000"/>
                  </a:schemeClr>
                </a:solidFill>
              </a:rPr>
              <a:t>In the wilderness of the Sinai Desert the Israelites longed for what they remembered as the good things of their slavery in Egypt.  The leek was one such food item. </a:t>
            </a:r>
          </a:p>
          <a:p>
            <a:pPr marL="0" indent="0">
              <a:buNone/>
            </a:pPr>
            <a:r>
              <a:rPr lang="en-GB" dirty="0">
                <a:solidFill>
                  <a:schemeClr val="accent2">
                    <a:lumMod val="60000"/>
                    <a:lumOff val="40000"/>
                  </a:schemeClr>
                </a:solidFill>
              </a:rPr>
              <a:t>Leeks were highly valued in Ancient Egypt for their nutritional value.</a:t>
            </a:r>
          </a:p>
        </p:txBody>
      </p:sp>
      <p:sp>
        <p:nvSpPr>
          <p:cNvPr id="5" name="Title 1">
            <a:extLst>
              <a:ext uri="{FF2B5EF4-FFF2-40B4-BE49-F238E27FC236}">
                <a16:creationId xmlns:a16="http://schemas.microsoft.com/office/drawing/2014/main" id="{1281B37B-A706-4790-5BC7-5249C7458BCE}"/>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rgbClr val="FFC000"/>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A bunch of leeks on a table&#10;&#10;Description automatically generated">
            <a:extLst>
              <a:ext uri="{FF2B5EF4-FFF2-40B4-BE49-F238E27FC236}">
                <a16:creationId xmlns:a16="http://schemas.microsoft.com/office/drawing/2014/main" id="{67994AA0-E1F5-ADA5-4E08-2F31288AF9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98567" y="1989501"/>
            <a:ext cx="3839545" cy="2879659"/>
          </a:xfrm>
          <a:prstGeom prst="rect">
            <a:avLst/>
          </a:prstGeom>
        </p:spPr>
      </p:pic>
    </p:spTree>
    <p:extLst>
      <p:ext uri="{BB962C8B-B14F-4D97-AF65-F5344CB8AC3E}">
        <p14:creationId xmlns:p14="http://schemas.microsoft.com/office/powerpoint/2010/main" val="99286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87B22-503C-192F-61D3-3BD99B40BFBA}"/>
              </a:ext>
            </a:extLst>
          </p:cNvPr>
          <p:cNvSpPr>
            <a:spLocks noGrp="1"/>
          </p:cNvSpPr>
          <p:nvPr>
            <p:ph type="title"/>
          </p:nvPr>
        </p:nvSpPr>
        <p:spPr>
          <a:xfrm>
            <a:off x="467544" y="226349"/>
            <a:ext cx="6554867" cy="1524000"/>
          </a:xfrm>
        </p:spPr>
        <p:txBody>
          <a:bodyPr>
            <a:normAutofit/>
          </a:bodyPr>
          <a:lstStyle/>
          <a:p>
            <a:r>
              <a:rPr lang="en-GB" sz="4000" dirty="0">
                <a:solidFill>
                  <a:srgbClr val="00B050"/>
                </a:solidFill>
              </a:rPr>
              <a:t>Saffron Crocus</a:t>
            </a:r>
            <a:br>
              <a:rPr lang="en-GB" sz="3200" dirty="0">
                <a:solidFill>
                  <a:srgbClr val="00B050"/>
                </a:solidFill>
              </a:rPr>
            </a:br>
            <a:r>
              <a:rPr lang="en-GB" sz="3200" dirty="0">
                <a:solidFill>
                  <a:srgbClr val="00B050"/>
                </a:solidFill>
              </a:rPr>
              <a:t>Song of Solomon 4:14</a:t>
            </a:r>
            <a:endParaRPr lang="en-GB" sz="4000" dirty="0">
              <a:solidFill>
                <a:srgbClr val="00B050"/>
              </a:solidFill>
            </a:endParaRPr>
          </a:p>
        </p:txBody>
      </p:sp>
      <p:sp>
        <p:nvSpPr>
          <p:cNvPr id="2" name="Content Placeholder 1">
            <a:extLst>
              <a:ext uri="{FF2B5EF4-FFF2-40B4-BE49-F238E27FC236}">
                <a16:creationId xmlns:a16="http://schemas.microsoft.com/office/drawing/2014/main" id="{4F3D6656-CA6F-7839-C2E5-75D329D2330C}"/>
              </a:ext>
            </a:extLst>
          </p:cNvPr>
          <p:cNvSpPr>
            <a:spLocks noGrp="1"/>
          </p:cNvSpPr>
          <p:nvPr>
            <p:ph idx="1"/>
          </p:nvPr>
        </p:nvSpPr>
        <p:spPr>
          <a:xfrm>
            <a:off x="323528" y="1972249"/>
            <a:ext cx="4352826" cy="3766185"/>
          </a:xfrm>
        </p:spPr>
        <p:txBody>
          <a:bodyPr>
            <a:normAutofit/>
          </a:bodyPr>
          <a:lstStyle/>
          <a:p>
            <a:pPr marL="0" indent="0">
              <a:buNone/>
            </a:pPr>
            <a:r>
              <a:rPr lang="en-GB" sz="2000" dirty="0">
                <a:solidFill>
                  <a:srgbClr val="002060"/>
                </a:solidFill>
              </a:rPr>
              <a:t>Saffron is the dried </a:t>
            </a:r>
            <a:r>
              <a:rPr lang="en-GB" sz="2000" i="1" dirty="0">
                <a:solidFill>
                  <a:srgbClr val="002060"/>
                </a:solidFill>
              </a:rPr>
              <a:t>stigma</a:t>
            </a:r>
            <a:r>
              <a:rPr lang="en-GB" sz="2000" dirty="0">
                <a:solidFill>
                  <a:srgbClr val="002060"/>
                </a:solidFill>
              </a:rPr>
              <a:t> and </a:t>
            </a:r>
            <a:r>
              <a:rPr lang="en-GB" sz="2000" i="1" dirty="0">
                <a:solidFill>
                  <a:srgbClr val="002060"/>
                </a:solidFill>
              </a:rPr>
              <a:t>styles</a:t>
            </a:r>
            <a:r>
              <a:rPr lang="en-GB" sz="2000" dirty="0">
                <a:solidFill>
                  <a:srgbClr val="002060"/>
                </a:solidFill>
              </a:rPr>
              <a:t> of the saffron crocus, and is the world’s most expensive spice because it is so delicate and picking it is very labour intensive.  It is used to impart both flavour and a yellow colour to food and has also been  used as a dye for textiles.  Propagated in Eurasia originally, it has been traded and used for thousands of years, and documented evidence has been found in an Assyrian document dating to the 7</a:t>
            </a:r>
            <a:r>
              <a:rPr lang="en-GB" sz="2000" baseline="30000" dirty="0">
                <a:solidFill>
                  <a:srgbClr val="002060"/>
                </a:solidFill>
              </a:rPr>
              <a:t>th</a:t>
            </a:r>
            <a:r>
              <a:rPr lang="en-GB" sz="2000" dirty="0">
                <a:solidFill>
                  <a:srgbClr val="002060"/>
                </a:solidFill>
              </a:rPr>
              <a:t> century BCE</a:t>
            </a:r>
          </a:p>
        </p:txBody>
      </p:sp>
      <p:sp>
        <p:nvSpPr>
          <p:cNvPr id="5" name="Title 1">
            <a:extLst>
              <a:ext uri="{FF2B5EF4-FFF2-40B4-BE49-F238E27FC236}">
                <a16:creationId xmlns:a16="http://schemas.microsoft.com/office/drawing/2014/main" id="{C8C0BF87-3E5B-6111-FB5B-7A38FB8C52B2}"/>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accent3">
                    <a:lumMod val="60000"/>
                    <a:lumOff val="40000"/>
                  </a:schemeClr>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A close-up of purple flowers&#10;&#10;Description automatically generated">
            <a:extLst>
              <a:ext uri="{FF2B5EF4-FFF2-40B4-BE49-F238E27FC236}">
                <a16:creationId xmlns:a16="http://schemas.microsoft.com/office/drawing/2014/main" id="{60F2B360-7FAC-3B05-F3BA-EC672D6C85F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6056" y="1972248"/>
            <a:ext cx="3574516" cy="2680887"/>
          </a:xfrm>
          <a:prstGeom prst="rect">
            <a:avLst/>
          </a:prstGeom>
        </p:spPr>
      </p:pic>
    </p:spTree>
    <p:extLst>
      <p:ext uri="{BB962C8B-B14F-4D97-AF65-F5344CB8AC3E}">
        <p14:creationId xmlns:p14="http://schemas.microsoft.com/office/powerpoint/2010/main" val="392235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1CDFCA-107A-42CD-20BD-FA6E2C6CEC53}"/>
              </a:ext>
            </a:extLst>
          </p:cNvPr>
          <p:cNvSpPr>
            <a:spLocks noGrp="1"/>
          </p:cNvSpPr>
          <p:nvPr>
            <p:ph type="title"/>
          </p:nvPr>
        </p:nvSpPr>
        <p:spPr>
          <a:xfrm>
            <a:off x="424947" y="6093296"/>
            <a:ext cx="1855042" cy="528010"/>
          </a:xfrm>
        </p:spPr>
        <p:txBody>
          <a:bodyPr>
            <a:normAutofit/>
          </a:bodyPr>
          <a:lstStyle/>
          <a:p>
            <a:r>
              <a:rPr lang="en-GB" sz="2000" b="1" dirty="0">
                <a:solidFill>
                  <a:srgbClr val="FF0000"/>
                </a:solidFill>
                <a:hlinkClick r:id="rId2" action="ppaction://hlinksldjump">
                  <a:extLst>
                    <a:ext uri="{A12FA001-AC4F-418D-AE19-62706E023703}">
                      <ahyp:hlinkClr xmlns:ahyp="http://schemas.microsoft.com/office/drawing/2018/hyperlinkcolor" val="tx"/>
                    </a:ext>
                  </a:extLst>
                </a:hlinkClick>
              </a:rPr>
              <a:t>Back to grid</a:t>
            </a:r>
          </a:p>
        </p:txBody>
      </p:sp>
      <p:sp>
        <p:nvSpPr>
          <p:cNvPr id="2" name="TextBox 1">
            <a:extLst>
              <a:ext uri="{FF2B5EF4-FFF2-40B4-BE49-F238E27FC236}">
                <a16:creationId xmlns:a16="http://schemas.microsoft.com/office/drawing/2014/main" id="{BED27736-5725-BF3F-7C9D-EE3AE477F59A}"/>
              </a:ext>
            </a:extLst>
          </p:cNvPr>
          <p:cNvSpPr txBox="1"/>
          <p:nvPr/>
        </p:nvSpPr>
        <p:spPr>
          <a:xfrm>
            <a:off x="579612" y="133763"/>
            <a:ext cx="7992888" cy="1200329"/>
          </a:xfrm>
          <a:prstGeom prst="rect">
            <a:avLst/>
          </a:prstGeom>
          <a:noFill/>
        </p:spPr>
        <p:txBody>
          <a:bodyPr wrap="square" rtlCol="0">
            <a:spAutoFit/>
          </a:bodyPr>
          <a:lstStyle/>
          <a:p>
            <a:r>
              <a:rPr lang="en-GB" sz="4000" dirty="0">
                <a:solidFill>
                  <a:schemeClr val="accent6">
                    <a:lumMod val="50000"/>
                  </a:schemeClr>
                </a:solidFill>
              </a:rPr>
              <a:t>Hyssop</a:t>
            </a:r>
            <a:endParaRPr lang="en-GB" sz="3200" dirty="0">
              <a:solidFill>
                <a:schemeClr val="accent6">
                  <a:lumMod val="50000"/>
                </a:schemeClr>
              </a:solidFill>
            </a:endParaRPr>
          </a:p>
          <a:p>
            <a:r>
              <a:rPr lang="en-GB" sz="3200" dirty="0">
                <a:solidFill>
                  <a:schemeClr val="accent6">
                    <a:lumMod val="50000"/>
                  </a:schemeClr>
                </a:solidFill>
              </a:rPr>
              <a:t>Leviticus 14:52 and others</a:t>
            </a:r>
            <a:endParaRPr lang="en-GB" sz="4000" dirty="0">
              <a:solidFill>
                <a:schemeClr val="accent6">
                  <a:lumMod val="50000"/>
                </a:schemeClr>
              </a:solidFill>
            </a:endParaRPr>
          </a:p>
        </p:txBody>
      </p:sp>
      <p:pic>
        <p:nvPicPr>
          <p:cNvPr id="3074" name="Picture 2" descr="Hyssop Plant: Best Varieties, Growing Guide, Care, Problems, and Harvest">
            <a:extLst>
              <a:ext uri="{FF2B5EF4-FFF2-40B4-BE49-F238E27FC236}">
                <a16:creationId xmlns:a16="http://schemas.microsoft.com/office/drawing/2014/main" id="{92C73D6D-78AC-8992-EEE7-E6C3443369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72816"/>
            <a:ext cx="3206130" cy="2137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C83145-0C85-6A43-1662-F00D91652603}"/>
              </a:ext>
            </a:extLst>
          </p:cNvPr>
          <p:cNvSpPr txBox="1"/>
          <p:nvPr/>
        </p:nvSpPr>
        <p:spPr>
          <a:xfrm>
            <a:off x="755576" y="1772816"/>
            <a:ext cx="4464496" cy="4247317"/>
          </a:xfrm>
          <a:prstGeom prst="rect">
            <a:avLst/>
          </a:prstGeom>
          <a:noFill/>
        </p:spPr>
        <p:txBody>
          <a:bodyPr wrap="square" rtlCol="0">
            <a:spAutoFit/>
          </a:bodyPr>
          <a:lstStyle/>
          <a:p>
            <a:r>
              <a:rPr lang="en-GB" dirty="0"/>
              <a:t>Hyssop is an evergreen perennial plant that originally grew in Southern Europe, the Middle East and Asia to a height of about 30 cm.  </a:t>
            </a:r>
          </a:p>
          <a:p>
            <a:r>
              <a:rPr lang="en-GB" dirty="0"/>
              <a:t>The bible uses hyssop both as a plant for purification and for applying substances, rather like we would use a brush.  It has symbolic meanings of cleaning, protection and spiritual renewal, reminding us of </a:t>
            </a:r>
          </a:p>
          <a:p>
            <a:r>
              <a:rPr lang="en-GB" dirty="0"/>
              <a:t>God’s Love for us, the consequences of our actions and His willingness to forgive and heal us.</a:t>
            </a:r>
          </a:p>
          <a:p>
            <a:r>
              <a:rPr lang="en-GB" dirty="0"/>
              <a:t>The biblical hyssop may not be the plant we know by that name, but a bunch of similar herbs, or the similar Syrian Oregano.</a:t>
            </a:r>
          </a:p>
        </p:txBody>
      </p:sp>
    </p:spTree>
    <p:extLst>
      <p:ext uri="{BB962C8B-B14F-4D97-AF65-F5344CB8AC3E}">
        <p14:creationId xmlns:p14="http://schemas.microsoft.com/office/powerpoint/2010/main" val="362559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7D220B-3022-8ABC-CD6B-5D769E8A9CA4}"/>
              </a:ext>
            </a:extLst>
          </p:cNvPr>
          <p:cNvSpPr>
            <a:spLocks noGrp="1"/>
          </p:cNvSpPr>
          <p:nvPr>
            <p:ph type="title"/>
          </p:nvPr>
        </p:nvSpPr>
        <p:spPr>
          <a:xfrm>
            <a:off x="424947" y="6093296"/>
            <a:ext cx="1855042" cy="528010"/>
          </a:xfrm>
        </p:spPr>
        <p:txBody>
          <a:bodyPr>
            <a:normAutofit/>
          </a:bodyPr>
          <a:lstStyle/>
          <a:p>
            <a:r>
              <a:rPr lang="en-GB" sz="2000" b="1" dirty="0">
                <a:solidFill>
                  <a:schemeClr val="tx1"/>
                </a:solidFill>
                <a:hlinkClick r:id="rId2" action="ppaction://hlinksldjump">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2ABFB245-14E7-A45B-5E28-5C89CECE858B}"/>
              </a:ext>
            </a:extLst>
          </p:cNvPr>
          <p:cNvSpPr>
            <a:spLocks noGrp="1"/>
          </p:cNvSpPr>
          <p:nvPr>
            <p:ph idx="1"/>
          </p:nvPr>
        </p:nvSpPr>
        <p:spPr>
          <a:xfrm>
            <a:off x="251520" y="1944808"/>
            <a:ext cx="4680520" cy="4026242"/>
          </a:xfrm>
        </p:spPr>
        <p:txBody>
          <a:bodyPr>
            <a:noAutofit/>
          </a:bodyPr>
          <a:lstStyle/>
          <a:p>
            <a:pPr marL="0" indent="0">
              <a:buNone/>
            </a:pPr>
            <a:r>
              <a:rPr lang="en-GB" sz="2000" dirty="0">
                <a:solidFill>
                  <a:srgbClr val="FFFF00"/>
                </a:solidFill>
              </a:rPr>
              <a:t>The mint referred to in the bible is thought to be Horse Mint, which grows wild to about 3 feet (90 cm) tall.  A tithe (tenth) of the dried, powdered mint leaves were carefully given by the pharisees.  In Jesus’ day sprigs of mint were scattered on the floor of synagogues so that they gave off a pleasant aroma when walked on.  They formed part of the “bitter herbs” eaten at Passover, and still do today.</a:t>
            </a:r>
          </a:p>
        </p:txBody>
      </p:sp>
      <p:sp>
        <p:nvSpPr>
          <p:cNvPr id="3" name="TextBox 2">
            <a:extLst>
              <a:ext uri="{FF2B5EF4-FFF2-40B4-BE49-F238E27FC236}">
                <a16:creationId xmlns:a16="http://schemas.microsoft.com/office/drawing/2014/main" id="{BD95CB60-506E-C22C-18F8-5E9D609D4460}"/>
              </a:ext>
            </a:extLst>
          </p:cNvPr>
          <p:cNvSpPr txBox="1"/>
          <p:nvPr/>
        </p:nvSpPr>
        <p:spPr>
          <a:xfrm>
            <a:off x="374237" y="252036"/>
            <a:ext cx="8395525" cy="1200329"/>
          </a:xfrm>
          <a:prstGeom prst="rect">
            <a:avLst/>
          </a:prstGeom>
          <a:noFill/>
        </p:spPr>
        <p:txBody>
          <a:bodyPr wrap="square" rtlCol="0">
            <a:spAutoFit/>
          </a:bodyPr>
          <a:lstStyle/>
          <a:p>
            <a:r>
              <a:rPr lang="en-GB" sz="4000" dirty="0">
                <a:solidFill>
                  <a:srgbClr val="7030A0"/>
                </a:solidFill>
              </a:rPr>
              <a:t>Mint</a:t>
            </a:r>
            <a:endParaRPr lang="en-GB" sz="3200" dirty="0">
              <a:solidFill>
                <a:srgbClr val="7030A0"/>
              </a:solidFill>
            </a:endParaRPr>
          </a:p>
          <a:p>
            <a:r>
              <a:rPr lang="en-GB" sz="3200" dirty="0">
                <a:solidFill>
                  <a:srgbClr val="7030A0"/>
                </a:solidFill>
              </a:rPr>
              <a:t>Matthew 23:23; Luke 11:42</a:t>
            </a:r>
            <a:endParaRPr lang="en-GB" sz="4000" dirty="0">
              <a:solidFill>
                <a:srgbClr val="7030A0"/>
              </a:solidFill>
            </a:endParaRPr>
          </a:p>
        </p:txBody>
      </p:sp>
      <p:pic>
        <p:nvPicPr>
          <p:cNvPr id="4" name="Picture 2" descr="Mentha Seeds - Mint">
            <a:extLst>
              <a:ext uri="{FF2B5EF4-FFF2-40B4-BE49-F238E27FC236}">
                <a16:creationId xmlns:a16="http://schemas.microsoft.com/office/drawing/2014/main" id="{3B5C8DCE-7494-5A84-DB99-45938FCF9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60848"/>
            <a:ext cx="3333666" cy="333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A3AD-78EF-C60C-9E84-48A2CBD4199C}"/>
              </a:ext>
            </a:extLst>
          </p:cNvPr>
          <p:cNvSpPr>
            <a:spLocks noGrp="1"/>
          </p:cNvSpPr>
          <p:nvPr>
            <p:ph type="title"/>
          </p:nvPr>
        </p:nvSpPr>
        <p:spPr>
          <a:xfrm>
            <a:off x="484347" y="400766"/>
            <a:ext cx="8320367" cy="1393027"/>
          </a:xfrm>
        </p:spPr>
        <p:txBody>
          <a:bodyPr>
            <a:normAutofit/>
          </a:bodyPr>
          <a:lstStyle/>
          <a:p>
            <a:r>
              <a:rPr lang="en-GB" sz="4000" dirty="0">
                <a:solidFill>
                  <a:srgbClr val="00B050"/>
                </a:solidFill>
              </a:rPr>
              <a:t>Onions</a:t>
            </a:r>
            <a:br>
              <a:rPr lang="en-GB" sz="3200" dirty="0">
                <a:solidFill>
                  <a:srgbClr val="00B050"/>
                </a:solidFill>
              </a:rPr>
            </a:br>
            <a:r>
              <a:rPr lang="en-GB" sz="3200" dirty="0">
                <a:solidFill>
                  <a:srgbClr val="00B050"/>
                </a:solidFill>
              </a:rPr>
              <a:t>Numbers 11:5</a:t>
            </a:r>
            <a:endParaRPr lang="en-GB" sz="4000" dirty="0">
              <a:solidFill>
                <a:srgbClr val="00B050"/>
              </a:solidFill>
            </a:endParaRPr>
          </a:p>
        </p:txBody>
      </p:sp>
      <p:sp>
        <p:nvSpPr>
          <p:cNvPr id="3" name="Content Placeholder 2">
            <a:extLst>
              <a:ext uri="{FF2B5EF4-FFF2-40B4-BE49-F238E27FC236}">
                <a16:creationId xmlns:a16="http://schemas.microsoft.com/office/drawing/2014/main" id="{A72A4791-4238-78B9-034E-BD959A9137B5}"/>
              </a:ext>
            </a:extLst>
          </p:cNvPr>
          <p:cNvSpPr>
            <a:spLocks noGrp="1"/>
          </p:cNvSpPr>
          <p:nvPr>
            <p:ph sz="half" idx="1"/>
          </p:nvPr>
        </p:nvSpPr>
        <p:spPr>
          <a:xfrm>
            <a:off x="628650" y="2636911"/>
            <a:ext cx="3886200" cy="2611487"/>
          </a:xfrm>
        </p:spPr>
        <p:txBody>
          <a:bodyPr>
            <a:normAutofit fontScale="92500" lnSpcReduction="10000"/>
          </a:bodyPr>
          <a:lstStyle/>
          <a:p>
            <a:pPr marL="0" indent="0">
              <a:buNone/>
            </a:pPr>
            <a:r>
              <a:rPr lang="en-GB" sz="2000" dirty="0">
                <a:solidFill>
                  <a:srgbClr val="FF0000"/>
                </a:solidFill>
              </a:rPr>
              <a:t>Probably smaller than the Egyptian onions of today, those that the Israelites remembered when in the Sinai Desert would have been of the same type, strongly flavoured and sweet.  And, of course, they would have been remembered as being much nicer than they probably were.  They are  still grown on the banks of the Nile.</a:t>
            </a:r>
          </a:p>
        </p:txBody>
      </p:sp>
      <p:sp>
        <p:nvSpPr>
          <p:cNvPr id="5" name="Title 1">
            <a:extLst>
              <a:ext uri="{FF2B5EF4-FFF2-40B4-BE49-F238E27FC236}">
                <a16:creationId xmlns:a16="http://schemas.microsoft.com/office/drawing/2014/main" id="{C1071011-C380-5E7C-1B0F-7CB8D6329C31}"/>
              </a:ext>
            </a:extLst>
          </p:cNvPr>
          <p:cNvSpPr txBox="1">
            <a:spLocks/>
          </p:cNvSpPr>
          <p:nvPr/>
        </p:nvSpPr>
        <p:spPr>
          <a:xfrm>
            <a:off x="493075"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3" action="ppaction://hlinksldjump">
                  <a:extLst>
                    <a:ext uri="{A12FA001-AC4F-418D-AE19-62706E023703}">
                      <ahyp:hlinkClr xmlns:ahyp="http://schemas.microsoft.com/office/drawing/2018/hyperlinkcolor" val="tx"/>
                    </a:ext>
                  </a:extLst>
                </a:hlinkClick>
              </a:rPr>
              <a:t>Back to grid</a:t>
            </a:r>
          </a:p>
        </p:txBody>
      </p:sp>
      <p:pic>
        <p:nvPicPr>
          <p:cNvPr id="6" name="Picture 5" descr="A group of onions in a bag&#10;&#10;Description automatically generated">
            <a:extLst>
              <a:ext uri="{FF2B5EF4-FFF2-40B4-BE49-F238E27FC236}">
                <a16:creationId xmlns:a16="http://schemas.microsoft.com/office/drawing/2014/main" id="{FE1EEC2E-D443-9776-0241-A1C545A899D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50425" y="2452721"/>
            <a:ext cx="3915318" cy="2611487"/>
          </a:xfrm>
          <a:prstGeom prst="rect">
            <a:avLst/>
          </a:prstGeom>
        </p:spPr>
      </p:pic>
    </p:spTree>
    <p:extLst>
      <p:ext uri="{BB962C8B-B14F-4D97-AF65-F5344CB8AC3E}">
        <p14:creationId xmlns:p14="http://schemas.microsoft.com/office/powerpoint/2010/main" val="28429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A7B8-983E-E2C9-B5C5-A53D77D5948A}"/>
              </a:ext>
            </a:extLst>
          </p:cNvPr>
          <p:cNvSpPr>
            <a:spLocks noGrp="1"/>
          </p:cNvSpPr>
          <p:nvPr>
            <p:ph type="title"/>
          </p:nvPr>
        </p:nvSpPr>
        <p:spPr/>
        <p:txBody>
          <a:bodyPr>
            <a:normAutofit/>
          </a:bodyPr>
          <a:lstStyle/>
          <a:p>
            <a:r>
              <a:rPr lang="en-GB" sz="4000" dirty="0">
                <a:solidFill>
                  <a:schemeClr val="accent3">
                    <a:lumMod val="50000"/>
                  </a:schemeClr>
                </a:solidFill>
              </a:rPr>
              <a:t>Garlic</a:t>
            </a:r>
            <a:br>
              <a:rPr lang="en-GB" sz="3200" dirty="0">
                <a:solidFill>
                  <a:schemeClr val="accent3">
                    <a:lumMod val="50000"/>
                  </a:schemeClr>
                </a:solidFill>
              </a:rPr>
            </a:br>
            <a:r>
              <a:rPr lang="en-GB" sz="3200" dirty="0">
                <a:solidFill>
                  <a:schemeClr val="accent3">
                    <a:lumMod val="50000"/>
                  </a:schemeClr>
                </a:solidFill>
              </a:rPr>
              <a:t>numbers 11:5</a:t>
            </a:r>
            <a:endParaRPr lang="en-GB" sz="4000" dirty="0">
              <a:solidFill>
                <a:schemeClr val="accent3">
                  <a:lumMod val="50000"/>
                </a:schemeClr>
              </a:solidFill>
            </a:endParaRPr>
          </a:p>
        </p:txBody>
      </p:sp>
      <p:sp>
        <p:nvSpPr>
          <p:cNvPr id="4" name="Content Placeholder 3">
            <a:extLst>
              <a:ext uri="{FF2B5EF4-FFF2-40B4-BE49-F238E27FC236}">
                <a16:creationId xmlns:a16="http://schemas.microsoft.com/office/drawing/2014/main" id="{444ABE18-A89E-2F3A-C777-6EC675AA3AEC}"/>
              </a:ext>
            </a:extLst>
          </p:cNvPr>
          <p:cNvSpPr>
            <a:spLocks noGrp="1"/>
          </p:cNvSpPr>
          <p:nvPr>
            <p:ph sz="half" idx="1"/>
          </p:nvPr>
        </p:nvSpPr>
        <p:spPr>
          <a:xfrm>
            <a:off x="4735276" y="2563890"/>
            <a:ext cx="3806190" cy="2554753"/>
          </a:xfrm>
        </p:spPr>
        <p:txBody>
          <a:bodyPr>
            <a:normAutofit/>
          </a:bodyPr>
          <a:lstStyle/>
          <a:p>
            <a:pPr marL="0" indent="0">
              <a:buNone/>
            </a:pPr>
            <a:r>
              <a:rPr lang="en-GB" sz="2000" dirty="0"/>
              <a:t>Originally a product of Central Asia, garlic was known to the ancient Egyptians and grown there.  Undoubtedly it became grown and used in cooking in the Holy Land.  Could some have been taken by the Israelites when they escaped from Egypt?</a:t>
            </a:r>
          </a:p>
        </p:txBody>
      </p:sp>
      <p:sp>
        <p:nvSpPr>
          <p:cNvPr id="5" name="Title 1">
            <a:extLst>
              <a:ext uri="{FF2B5EF4-FFF2-40B4-BE49-F238E27FC236}">
                <a16:creationId xmlns:a16="http://schemas.microsoft.com/office/drawing/2014/main" id="{F656F575-2982-F579-FC77-C869B5B49D2E}"/>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Garlic cloves of garlic and green onions&#10;&#10;Description automatically generated">
            <a:extLst>
              <a:ext uri="{FF2B5EF4-FFF2-40B4-BE49-F238E27FC236}">
                <a16:creationId xmlns:a16="http://schemas.microsoft.com/office/drawing/2014/main" id="{1B0C93BE-B36F-C29D-3198-54A072B8107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839" y="2427368"/>
            <a:ext cx="4028339" cy="2667774"/>
          </a:xfrm>
          <a:prstGeom prst="rect">
            <a:avLst/>
          </a:prstGeom>
        </p:spPr>
      </p:pic>
    </p:spTree>
    <p:extLst>
      <p:ext uri="{BB962C8B-B14F-4D97-AF65-F5344CB8AC3E}">
        <p14:creationId xmlns:p14="http://schemas.microsoft.com/office/powerpoint/2010/main" val="259129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0B9C-ABD4-EC98-0F49-E8F1AB941209}"/>
              </a:ext>
            </a:extLst>
          </p:cNvPr>
          <p:cNvSpPr>
            <a:spLocks noGrp="1"/>
          </p:cNvSpPr>
          <p:nvPr>
            <p:ph type="title"/>
          </p:nvPr>
        </p:nvSpPr>
        <p:spPr>
          <a:xfrm>
            <a:off x="492919" y="499533"/>
            <a:ext cx="5951289" cy="1345291"/>
          </a:xfrm>
        </p:spPr>
        <p:txBody>
          <a:bodyPr>
            <a:normAutofit/>
          </a:bodyPr>
          <a:lstStyle/>
          <a:p>
            <a:r>
              <a:rPr lang="en-GB" sz="4000" dirty="0">
                <a:solidFill>
                  <a:schemeClr val="accent6">
                    <a:lumMod val="75000"/>
                  </a:schemeClr>
                </a:solidFill>
              </a:rPr>
              <a:t>Barley</a:t>
            </a:r>
            <a:br>
              <a:rPr lang="en-GB" sz="2000" dirty="0">
                <a:solidFill>
                  <a:schemeClr val="accent6">
                    <a:lumMod val="75000"/>
                  </a:schemeClr>
                </a:solidFill>
              </a:rPr>
            </a:br>
            <a:r>
              <a:rPr lang="en-GB" sz="2000" dirty="0">
                <a:solidFill>
                  <a:schemeClr val="accent6">
                    <a:lumMod val="75000"/>
                  </a:schemeClr>
                </a:solidFill>
              </a:rPr>
              <a:t>Numbers 5:15; Ezekiel 4:9 2 Samuel 17:28</a:t>
            </a:r>
          </a:p>
        </p:txBody>
      </p:sp>
      <p:sp>
        <p:nvSpPr>
          <p:cNvPr id="6" name="Content Placeholder 5">
            <a:extLst>
              <a:ext uri="{FF2B5EF4-FFF2-40B4-BE49-F238E27FC236}">
                <a16:creationId xmlns:a16="http://schemas.microsoft.com/office/drawing/2014/main" id="{1671CBCF-2D84-FEE4-FC11-3D04CB5E9810}"/>
              </a:ext>
            </a:extLst>
          </p:cNvPr>
          <p:cNvSpPr>
            <a:spLocks noGrp="1"/>
          </p:cNvSpPr>
          <p:nvPr>
            <p:ph sz="half" idx="1"/>
          </p:nvPr>
        </p:nvSpPr>
        <p:spPr/>
        <p:txBody>
          <a:bodyPr>
            <a:normAutofit lnSpcReduction="10000"/>
          </a:bodyPr>
          <a:lstStyle/>
          <a:p>
            <a:pPr marL="0" indent="0">
              <a:buNone/>
            </a:pPr>
            <a:r>
              <a:rPr lang="en-GB" dirty="0">
                <a:solidFill>
                  <a:srgbClr val="7030A0"/>
                </a:solidFill>
              </a:rPr>
              <a:t>There are two Eastern Species: the two rowed and the six rowed.  Both were harvested about 3-4 weeks before the wheat harvest.  The barley was harvested about Passover time, so the plagues that hit Egypt ruined the barley harvest, while the later wheat harvest escaped.  </a:t>
            </a:r>
          </a:p>
          <a:p>
            <a:pPr marL="0" indent="0">
              <a:buNone/>
            </a:pPr>
            <a:r>
              <a:rPr lang="en-GB" dirty="0">
                <a:solidFill>
                  <a:srgbClr val="7030A0"/>
                </a:solidFill>
              </a:rPr>
              <a:t>In Israel barley was despised as the commonest and most easily grown grain crop, that was used by the poorest as well as for animal feed.</a:t>
            </a:r>
          </a:p>
        </p:txBody>
      </p:sp>
      <p:sp>
        <p:nvSpPr>
          <p:cNvPr id="5" name="Title 1">
            <a:extLst>
              <a:ext uri="{FF2B5EF4-FFF2-40B4-BE49-F238E27FC236}">
                <a16:creationId xmlns:a16="http://schemas.microsoft.com/office/drawing/2014/main" id="{344C7478-9915-58E2-6749-AFDD12D5DF10}"/>
              </a:ext>
            </a:extLst>
          </p:cNvPr>
          <p:cNvSpPr txBox="1">
            <a:spLocks/>
          </p:cNvSpPr>
          <p:nvPr/>
        </p:nvSpPr>
        <p:spPr>
          <a:xfrm>
            <a:off x="424947" y="6093296"/>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pic>
        <p:nvPicPr>
          <p:cNvPr id="4" name="Picture 3" descr="Close-up of wheat in a field&#10;&#10;Description automatically generated">
            <a:extLst>
              <a:ext uri="{FF2B5EF4-FFF2-40B4-BE49-F238E27FC236}">
                <a16:creationId xmlns:a16="http://schemas.microsoft.com/office/drawing/2014/main" id="{CCDC4CDE-D3EB-C5CA-0F7C-C38D8E1C22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04048" y="2132856"/>
            <a:ext cx="3720075" cy="2790056"/>
          </a:xfrm>
          <a:prstGeom prst="rect">
            <a:avLst/>
          </a:prstGeom>
        </p:spPr>
      </p:pic>
    </p:spTree>
    <p:extLst>
      <p:ext uri="{BB962C8B-B14F-4D97-AF65-F5344CB8AC3E}">
        <p14:creationId xmlns:p14="http://schemas.microsoft.com/office/powerpoint/2010/main" val="89701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B4BBEC-5399-AE9D-75C4-BAC89DA06910}"/>
              </a:ext>
            </a:extLst>
          </p:cNvPr>
          <p:cNvSpPr>
            <a:spLocks noGrp="1"/>
          </p:cNvSpPr>
          <p:nvPr>
            <p:ph type="title"/>
          </p:nvPr>
        </p:nvSpPr>
        <p:spPr/>
        <p:txBody>
          <a:bodyPr>
            <a:normAutofit/>
          </a:bodyPr>
          <a:lstStyle/>
          <a:p>
            <a:r>
              <a:rPr lang="en-GB" sz="4000" dirty="0">
                <a:solidFill>
                  <a:schemeClr val="accent6">
                    <a:lumMod val="75000"/>
                  </a:schemeClr>
                </a:solidFill>
              </a:rPr>
              <a:t>Grape Vine</a:t>
            </a:r>
            <a:br>
              <a:rPr lang="en-GB" sz="3200" dirty="0">
                <a:solidFill>
                  <a:schemeClr val="accent6">
                    <a:lumMod val="75000"/>
                  </a:schemeClr>
                </a:solidFill>
              </a:rPr>
            </a:br>
            <a:r>
              <a:rPr lang="en-GB" sz="3200" dirty="0">
                <a:solidFill>
                  <a:schemeClr val="accent6">
                    <a:lumMod val="75000"/>
                  </a:schemeClr>
                </a:solidFill>
              </a:rPr>
              <a:t>Genesis 40:9-10; John 15:1-7 and others</a:t>
            </a:r>
            <a:endParaRPr lang="en-GB" sz="4000" dirty="0">
              <a:solidFill>
                <a:schemeClr val="accent6">
                  <a:lumMod val="75000"/>
                </a:schemeClr>
              </a:solidFill>
            </a:endParaRPr>
          </a:p>
        </p:txBody>
      </p:sp>
      <p:pic>
        <p:nvPicPr>
          <p:cNvPr id="4" name="Content Placeholder 3" descr="A bunches of grapes on a vine&#10;&#10;Description automatically generated">
            <a:extLst>
              <a:ext uri="{FF2B5EF4-FFF2-40B4-BE49-F238E27FC236}">
                <a16:creationId xmlns:a16="http://schemas.microsoft.com/office/drawing/2014/main" id="{FB3C7466-B285-2385-33DD-7878CABE4FC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536" y="2636912"/>
            <a:ext cx="3936438" cy="2952328"/>
          </a:xfrm>
        </p:spPr>
      </p:pic>
      <p:sp>
        <p:nvSpPr>
          <p:cNvPr id="12" name="TextBox 11">
            <a:extLst>
              <a:ext uri="{FF2B5EF4-FFF2-40B4-BE49-F238E27FC236}">
                <a16:creationId xmlns:a16="http://schemas.microsoft.com/office/drawing/2014/main" id="{3E876BA5-14BB-94AE-D88E-E3626A891B77}"/>
              </a:ext>
            </a:extLst>
          </p:cNvPr>
          <p:cNvSpPr txBox="1"/>
          <p:nvPr/>
        </p:nvSpPr>
        <p:spPr>
          <a:xfrm>
            <a:off x="4716016" y="1916832"/>
            <a:ext cx="3312368" cy="4247317"/>
          </a:xfrm>
          <a:prstGeom prst="rect">
            <a:avLst/>
          </a:prstGeom>
          <a:noFill/>
        </p:spPr>
        <p:txBody>
          <a:bodyPr wrap="square" rtlCol="0">
            <a:spAutoFit/>
          </a:bodyPr>
          <a:lstStyle/>
          <a:p>
            <a:r>
              <a:rPr lang="en-GB" dirty="0">
                <a:solidFill>
                  <a:srgbClr val="FFFF00"/>
                </a:solidFill>
              </a:rPr>
              <a:t>One of the seven species of plant that was listed as being in the good land that God was giving to the Israelites.  At a time when water, unless it came from a deep well, could not be guaranteed as pure and drinkable, fruit juice, and particularly wine, would have been the staple drink of everyone.  Jesus often used the analogy of the vine and the way it was cultivated in His stories, even comparing Himself to “the true vine”.</a:t>
            </a:r>
          </a:p>
        </p:txBody>
      </p:sp>
    </p:spTree>
    <p:extLst>
      <p:ext uri="{BB962C8B-B14F-4D97-AF65-F5344CB8AC3E}">
        <p14:creationId xmlns:p14="http://schemas.microsoft.com/office/powerpoint/2010/main" val="191653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3000">
        <p15:prstTrans prst="curtains"/>
      </p:transition>
    </mc:Choice>
    <mc:Fallback xmlns="">
      <p:transition spd="slow" advTm="1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6911-1456-F782-8159-E762DA4E82E4}"/>
              </a:ext>
            </a:extLst>
          </p:cNvPr>
          <p:cNvSpPr>
            <a:spLocks noGrp="1"/>
          </p:cNvSpPr>
          <p:nvPr>
            <p:ph type="title"/>
          </p:nvPr>
        </p:nvSpPr>
        <p:spPr>
          <a:xfrm>
            <a:off x="532207" y="702634"/>
            <a:ext cx="8079581" cy="1658198"/>
          </a:xfrm>
        </p:spPr>
        <p:txBody>
          <a:bodyPr>
            <a:normAutofit/>
          </a:bodyPr>
          <a:lstStyle/>
          <a:p>
            <a:pPr algn="ctr"/>
            <a:r>
              <a:rPr lang="en-GB" sz="5400" dirty="0">
                <a:solidFill>
                  <a:srgbClr val="FF0000"/>
                </a:solidFill>
              </a:rPr>
              <a:t>Have a very happy and peaceful Christmas</a:t>
            </a:r>
          </a:p>
        </p:txBody>
      </p:sp>
      <p:sp>
        <p:nvSpPr>
          <p:cNvPr id="5" name="Title 1">
            <a:extLst>
              <a:ext uri="{FF2B5EF4-FFF2-40B4-BE49-F238E27FC236}">
                <a16:creationId xmlns:a16="http://schemas.microsoft.com/office/drawing/2014/main" id="{1B8B51ED-C9E0-B8ED-D9CC-91D3663295A3}"/>
              </a:ext>
            </a:extLst>
          </p:cNvPr>
          <p:cNvSpPr txBox="1">
            <a:spLocks/>
          </p:cNvSpPr>
          <p:nvPr/>
        </p:nvSpPr>
        <p:spPr>
          <a:xfrm>
            <a:off x="755576" y="5661248"/>
            <a:ext cx="1855042" cy="52801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hlinkClick r:id="rId2" action="ppaction://hlinksldjump"/>
              </a:rPr>
              <a:t>Back to grid</a:t>
            </a:r>
          </a:p>
        </p:txBody>
      </p:sp>
      <p:pic>
        <p:nvPicPr>
          <p:cNvPr id="8" name="Picture 7" descr="A candle lit with a couple of statues&#10;&#10;Description automatically generated with medium confidence">
            <a:extLst>
              <a:ext uri="{FF2B5EF4-FFF2-40B4-BE49-F238E27FC236}">
                <a16:creationId xmlns:a16="http://schemas.microsoft.com/office/drawing/2014/main" id="{D31A73EA-1664-91D6-8C18-C0D5A9C6C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636912"/>
            <a:ext cx="3495148" cy="3167933"/>
          </a:xfrm>
          <a:prstGeom prst="rect">
            <a:avLst/>
          </a:prstGeom>
        </p:spPr>
      </p:pic>
    </p:spTree>
    <p:extLst>
      <p:ext uri="{BB962C8B-B14F-4D97-AF65-F5344CB8AC3E}">
        <p14:creationId xmlns:p14="http://schemas.microsoft.com/office/powerpoint/2010/main" val="184488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hlinkClick r:id="" action="ppaction://noaction"/>
            <a:extLst>
              <a:ext uri="{FF2B5EF4-FFF2-40B4-BE49-F238E27FC236}">
                <a16:creationId xmlns:a16="http://schemas.microsoft.com/office/drawing/2014/main" id="{174EB21E-4BD6-4405-BF6A-BF54AA5D4DFC}"/>
              </a:ext>
            </a:extLst>
          </p:cNvPr>
          <p:cNvGraphicFramePr>
            <a:graphicFrameLocks noGrp="1"/>
          </p:cNvGraphicFramePr>
          <p:nvPr>
            <p:ph idx="1"/>
            <p:extLst>
              <p:ext uri="{D42A27DB-BD31-4B8C-83A1-F6EECF244321}">
                <p14:modId xmlns:p14="http://schemas.microsoft.com/office/powerpoint/2010/main" val="97662034"/>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103110"/>
      </p:ext>
    </p:extLst>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6C5D-5BAC-5B1B-4843-08F27D6B3957}"/>
              </a:ext>
            </a:extLst>
          </p:cNvPr>
          <p:cNvSpPr>
            <a:spLocks noGrp="1"/>
          </p:cNvSpPr>
          <p:nvPr>
            <p:ph type="title"/>
          </p:nvPr>
        </p:nvSpPr>
        <p:spPr/>
        <p:txBody>
          <a:bodyPr>
            <a:normAutofit fontScale="90000"/>
          </a:bodyPr>
          <a:lstStyle/>
          <a:p>
            <a:r>
              <a:rPr lang="en-GB" sz="4000" dirty="0"/>
              <a:t>Wheat</a:t>
            </a:r>
            <a:br>
              <a:rPr lang="en-GB" dirty="0"/>
            </a:br>
            <a:r>
              <a:rPr lang="en-GB" sz="3200" dirty="0"/>
              <a:t>Genesis 30:14; Ezra 7:22; Ezekiel 4:9; 2 Samuel 17:28</a:t>
            </a:r>
          </a:p>
        </p:txBody>
      </p:sp>
      <p:sp>
        <p:nvSpPr>
          <p:cNvPr id="4" name="Content Placeholder 3">
            <a:extLst>
              <a:ext uri="{FF2B5EF4-FFF2-40B4-BE49-F238E27FC236}">
                <a16:creationId xmlns:a16="http://schemas.microsoft.com/office/drawing/2014/main" id="{A8A186B0-CD04-8A95-1C17-C40DB5945AED}"/>
              </a:ext>
            </a:extLst>
          </p:cNvPr>
          <p:cNvSpPr>
            <a:spLocks noGrp="1"/>
          </p:cNvSpPr>
          <p:nvPr>
            <p:ph sz="half" idx="2"/>
          </p:nvPr>
        </p:nvSpPr>
        <p:spPr>
          <a:xfrm>
            <a:off x="5004048" y="1988840"/>
            <a:ext cx="3672408" cy="3960440"/>
          </a:xfrm>
        </p:spPr>
        <p:txBody>
          <a:bodyPr>
            <a:normAutofit fontScale="92500" lnSpcReduction="10000"/>
          </a:bodyPr>
          <a:lstStyle/>
          <a:p>
            <a:pPr marL="0" indent="0">
              <a:buNone/>
            </a:pPr>
            <a:r>
              <a:rPr lang="en-GB" dirty="0"/>
              <a:t>There are 38 verses mentioning wheat in the bible.  Depending on the context of the story, wheat can represent a symbol of God’s provision, harvest, and judgement.</a:t>
            </a:r>
          </a:p>
          <a:p>
            <a:pPr marL="0" indent="0">
              <a:buNone/>
            </a:pPr>
            <a:r>
              <a:rPr lang="en-GB" dirty="0"/>
              <a:t>In some parts of the world wheat grains are still trodden out of the ear by cattle or crushed out with a type of sledge or a big heavy wheel.  It is then winnowed (separated from the chaff) by throwing up in t he air with a shovel or wide fork on a windy day, just as it was in Jesus’ time.</a:t>
            </a:r>
          </a:p>
        </p:txBody>
      </p:sp>
      <p:sp>
        <p:nvSpPr>
          <p:cNvPr id="5" name="Title 1">
            <a:extLst>
              <a:ext uri="{FF2B5EF4-FFF2-40B4-BE49-F238E27FC236}">
                <a16:creationId xmlns:a16="http://schemas.microsoft.com/office/drawing/2014/main" id="{1F370D08-7B56-3720-C2DB-CD60A12C0C7C}"/>
              </a:ext>
            </a:extLst>
          </p:cNvPr>
          <p:cNvSpPr txBox="1">
            <a:spLocks/>
          </p:cNvSpPr>
          <p:nvPr/>
        </p:nvSpPr>
        <p:spPr>
          <a:xfrm>
            <a:off x="461404" y="6175138"/>
            <a:ext cx="7055380" cy="4602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bg1"/>
                </a:solidFill>
                <a:hlinkClick r:id="rId2" action="ppaction://hlinksldjump">
                  <a:extLst>
                    <a:ext uri="{A12FA001-AC4F-418D-AE19-62706E023703}">
                      <ahyp:hlinkClr xmlns:ahyp="http://schemas.microsoft.com/office/drawing/2018/hyperlinkcolor" val="tx"/>
                    </a:ext>
                  </a:extLst>
                </a:hlinkClick>
              </a:rPr>
              <a:t>BACK TO GRID</a:t>
            </a:r>
          </a:p>
        </p:txBody>
      </p:sp>
      <p:pic>
        <p:nvPicPr>
          <p:cNvPr id="6" name="Picture 5" descr="A field of wheat with birds in the sky&#10;&#10;Description automatically generated">
            <a:extLst>
              <a:ext uri="{FF2B5EF4-FFF2-40B4-BE49-F238E27FC236}">
                <a16:creationId xmlns:a16="http://schemas.microsoft.com/office/drawing/2014/main" id="{E9F504DC-C1B5-106F-525A-564D97D419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007" y="1990831"/>
            <a:ext cx="4029793" cy="3022345"/>
          </a:xfrm>
          <a:prstGeom prst="rect">
            <a:avLst/>
          </a:prstGeom>
        </p:spPr>
      </p:pic>
    </p:spTree>
    <p:extLst>
      <p:ext uri="{BB962C8B-B14F-4D97-AF65-F5344CB8AC3E}">
        <p14:creationId xmlns:p14="http://schemas.microsoft.com/office/powerpoint/2010/main" val="4001755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333" y="6116875"/>
            <a:ext cx="7055380" cy="528010"/>
          </a:xfrm>
        </p:spPr>
        <p:txBody>
          <a:bodyPr/>
          <a:lstStyle/>
          <a:p>
            <a:r>
              <a:rPr lang="en-GB" sz="2000" b="1" dirty="0">
                <a:hlinkClick r:id="rId2" action="ppaction://hlinksldjump"/>
              </a:rPr>
              <a:t>Back to grid</a:t>
            </a:r>
          </a:p>
        </p:txBody>
      </p:sp>
      <p:sp>
        <p:nvSpPr>
          <p:cNvPr id="5" name="Content Placeholder 4">
            <a:extLst>
              <a:ext uri="{FF2B5EF4-FFF2-40B4-BE49-F238E27FC236}">
                <a16:creationId xmlns:a16="http://schemas.microsoft.com/office/drawing/2014/main" id="{F220A1C3-73C4-A4C4-417C-8240F2B29F68}"/>
              </a:ext>
            </a:extLst>
          </p:cNvPr>
          <p:cNvSpPr>
            <a:spLocks noGrp="1"/>
          </p:cNvSpPr>
          <p:nvPr>
            <p:ph sz="half" idx="1"/>
          </p:nvPr>
        </p:nvSpPr>
        <p:spPr>
          <a:xfrm>
            <a:off x="323529" y="1700808"/>
            <a:ext cx="4248471" cy="4032448"/>
          </a:xfrm>
        </p:spPr>
        <p:txBody>
          <a:bodyPr>
            <a:noAutofit/>
          </a:bodyPr>
          <a:lstStyle/>
          <a:p>
            <a:pPr marL="0" indent="0">
              <a:buNone/>
            </a:pPr>
            <a:r>
              <a:rPr lang="en-GB" sz="2000" dirty="0"/>
              <a:t>Thistles appear in biblical stories as representative of difficulties or challenges – anyone who has ever tried to extract one from their garden will understand why.  It is also associated with the consequences of disobedience or sin.</a:t>
            </a:r>
          </a:p>
          <a:p>
            <a:pPr marL="0" indent="0">
              <a:buNone/>
            </a:pPr>
            <a:r>
              <a:rPr lang="en-GB" sz="2000" dirty="0"/>
              <a:t>They may be annoying and spiky, but are actually a group of flowering plants with diverse shapes and colours that provide food and shelter to a number of insects, including bees and butterflies, so they are not so bad after all.  And remember, God made them too!</a:t>
            </a:r>
          </a:p>
        </p:txBody>
      </p:sp>
      <p:sp>
        <p:nvSpPr>
          <p:cNvPr id="9" name="TextBox 8">
            <a:extLst>
              <a:ext uri="{FF2B5EF4-FFF2-40B4-BE49-F238E27FC236}">
                <a16:creationId xmlns:a16="http://schemas.microsoft.com/office/drawing/2014/main" id="{45DE2096-C509-33E5-3126-0A1AF09FF22B}"/>
              </a:ext>
            </a:extLst>
          </p:cNvPr>
          <p:cNvSpPr txBox="1"/>
          <p:nvPr/>
        </p:nvSpPr>
        <p:spPr>
          <a:xfrm>
            <a:off x="598335" y="404664"/>
            <a:ext cx="7837464" cy="1200329"/>
          </a:xfrm>
          <a:prstGeom prst="rect">
            <a:avLst/>
          </a:prstGeom>
          <a:noFill/>
        </p:spPr>
        <p:txBody>
          <a:bodyPr wrap="square" rtlCol="0">
            <a:spAutoFit/>
          </a:bodyPr>
          <a:lstStyle/>
          <a:p>
            <a:r>
              <a:rPr lang="en-GB" sz="4000" dirty="0">
                <a:solidFill>
                  <a:srgbClr val="C00000"/>
                </a:solidFill>
              </a:rPr>
              <a:t>Thistle</a:t>
            </a:r>
          </a:p>
          <a:p>
            <a:r>
              <a:rPr lang="en-GB" sz="3200" dirty="0">
                <a:solidFill>
                  <a:srgbClr val="C00000"/>
                </a:solidFill>
              </a:rPr>
              <a:t>Job 31:40; 2 Chronicles 25:18</a:t>
            </a:r>
          </a:p>
        </p:txBody>
      </p:sp>
      <p:pic>
        <p:nvPicPr>
          <p:cNvPr id="8" name="Picture 7" descr="A close-up of a thistle&#10;&#10;Description automatically generated">
            <a:extLst>
              <a:ext uri="{FF2B5EF4-FFF2-40B4-BE49-F238E27FC236}">
                <a16:creationId xmlns:a16="http://schemas.microsoft.com/office/drawing/2014/main" id="{8D2634E0-37A9-3E71-EAEF-DBC1FE6E2D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7029" y="2060179"/>
            <a:ext cx="3935144" cy="2737641"/>
          </a:xfrm>
          <a:prstGeom prst="rect">
            <a:avLst/>
          </a:prstGeom>
        </p:spPr>
      </p:pic>
    </p:spTree>
    <p:extLst>
      <p:ext uri="{BB962C8B-B14F-4D97-AF65-F5344CB8AC3E}">
        <p14:creationId xmlns:p14="http://schemas.microsoft.com/office/powerpoint/2010/main" val="449958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44377E-DB90-A26E-D683-DDD56A24C152}"/>
              </a:ext>
            </a:extLst>
          </p:cNvPr>
          <p:cNvSpPr txBox="1">
            <a:spLocks/>
          </p:cNvSpPr>
          <p:nvPr/>
        </p:nvSpPr>
        <p:spPr>
          <a:xfrm>
            <a:off x="323528" y="6189258"/>
            <a:ext cx="7055380" cy="43204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a:solidFill>
                  <a:schemeClr val="tx1"/>
                </a:solidFill>
                <a:hlinkClick r:id="rId2" action="ppaction://hlinksldjump">
                  <a:extLst>
                    <a:ext uri="{A12FA001-AC4F-418D-AE19-62706E023703}">
                      <ahyp:hlinkClr xmlns:ahyp="http://schemas.microsoft.com/office/drawing/2018/hyperlinkcolor" val="tx"/>
                    </a:ext>
                  </a:extLst>
                </a:hlinkClick>
              </a:rPr>
              <a:t>Back to grid</a:t>
            </a:r>
          </a:p>
        </p:txBody>
      </p:sp>
      <p:sp>
        <p:nvSpPr>
          <p:cNvPr id="4" name="Content Placeholder 3">
            <a:extLst>
              <a:ext uri="{FF2B5EF4-FFF2-40B4-BE49-F238E27FC236}">
                <a16:creationId xmlns:a16="http://schemas.microsoft.com/office/drawing/2014/main" id="{C09E9F0D-E7E0-8589-517A-24819E88AD46}"/>
              </a:ext>
            </a:extLst>
          </p:cNvPr>
          <p:cNvSpPr>
            <a:spLocks noGrp="1"/>
          </p:cNvSpPr>
          <p:nvPr>
            <p:ph idx="1"/>
          </p:nvPr>
        </p:nvSpPr>
        <p:spPr>
          <a:xfrm>
            <a:off x="529670" y="1581409"/>
            <a:ext cx="4015868" cy="4439879"/>
          </a:xfrm>
        </p:spPr>
        <p:txBody>
          <a:bodyPr>
            <a:noAutofit/>
          </a:bodyPr>
          <a:lstStyle/>
          <a:p>
            <a:pPr marL="0" indent="0">
              <a:buNone/>
            </a:pPr>
            <a:r>
              <a:rPr lang="en-GB" sz="2000" dirty="0">
                <a:solidFill>
                  <a:schemeClr val="tx1"/>
                </a:solidFill>
              </a:rPr>
              <a:t>The only reference to the bulrush is in the story of the  infant Moses being hidden in his basket in the rushes by the River Nile.  It is not the type of rush or reed portrayed in some paintings – that is the  reed mace with its big brown seed head, often seen in the UK.  It is generally agreed that the biblical reference is to the papyrus plant which grew abundantly in the Lower Nile in antiquity, although it is no longer found there.  The bulrush grows to some 12 – 15 feet (about 3.7 – 4.5m) tall and was sometimes plaited into ropes.</a:t>
            </a:r>
          </a:p>
        </p:txBody>
      </p:sp>
      <p:sp>
        <p:nvSpPr>
          <p:cNvPr id="6" name="TextBox 5">
            <a:extLst>
              <a:ext uri="{FF2B5EF4-FFF2-40B4-BE49-F238E27FC236}">
                <a16:creationId xmlns:a16="http://schemas.microsoft.com/office/drawing/2014/main" id="{F43ACA72-DC3A-97EF-34CE-E92109897C77}"/>
              </a:ext>
            </a:extLst>
          </p:cNvPr>
          <p:cNvSpPr txBox="1"/>
          <p:nvPr/>
        </p:nvSpPr>
        <p:spPr>
          <a:xfrm>
            <a:off x="556132" y="476672"/>
            <a:ext cx="6822776" cy="1200329"/>
          </a:xfrm>
          <a:prstGeom prst="rect">
            <a:avLst/>
          </a:prstGeom>
          <a:noFill/>
        </p:spPr>
        <p:txBody>
          <a:bodyPr wrap="square" rtlCol="0">
            <a:spAutoFit/>
          </a:bodyPr>
          <a:lstStyle/>
          <a:p>
            <a:r>
              <a:rPr lang="en-GB" sz="4000" dirty="0">
                <a:solidFill>
                  <a:srgbClr val="FFFF00"/>
                </a:solidFill>
              </a:rPr>
              <a:t>Bulrush or Papyrus</a:t>
            </a:r>
          </a:p>
          <a:p>
            <a:r>
              <a:rPr lang="en-GB" sz="3200" dirty="0">
                <a:solidFill>
                  <a:srgbClr val="FFFF00"/>
                </a:solidFill>
              </a:rPr>
              <a:t>Exodus 2:3; Job 40:21</a:t>
            </a:r>
          </a:p>
        </p:txBody>
      </p:sp>
      <p:pic>
        <p:nvPicPr>
          <p:cNvPr id="23" name="Picture 22" descr="A close-up of a plant&#10;&#10;Description automatically generated">
            <a:extLst>
              <a:ext uri="{FF2B5EF4-FFF2-40B4-BE49-F238E27FC236}">
                <a16:creationId xmlns:a16="http://schemas.microsoft.com/office/drawing/2014/main" id="{0FE44273-F689-47B6-4CB3-69BEA17941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6016" y="1974302"/>
            <a:ext cx="3871852" cy="2909395"/>
          </a:xfrm>
          <a:prstGeom prst="rect">
            <a:avLst/>
          </a:prstGeom>
        </p:spPr>
      </p:pic>
      <p:sp>
        <p:nvSpPr>
          <p:cNvPr id="24" name="TextBox 23">
            <a:extLst>
              <a:ext uri="{FF2B5EF4-FFF2-40B4-BE49-F238E27FC236}">
                <a16:creationId xmlns:a16="http://schemas.microsoft.com/office/drawing/2014/main" id="{36505529-F398-5E5E-3C12-A82297212A05}"/>
              </a:ext>
            </a:extLst>
          </p:cNvPr>
          <p:cNvSpPr txBox="1"/>
          <p:nvPr/>
        </p:nvSpPr>
        <p:spPr>
          <a:xfrm>
            <a:off x="-1050608" y="9903914"/>
            <a:ext cx="9858373" cy="231448"/>
          </a:xfrm>
          <a:prstGeom prst="rect">
            <a:avLst/>
          </a:prstGeom>
          <a:noFill/>
        </p:spPr>
        <p:txBody>
          <a:bodyPr wrap="square" rtlCol="0">
            <a:spAutoFit/>
          </a:bodyPr>
          <a:lstStyle/>
          <a:p>
            <a:r>
              <a:rPr lang="en-GB" sz="900">
                <a:hlinkClick r:id="rId4" tooltip="https://www.insectimages.org/browse/detail.cfm?imgnum=5400841"/>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74761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093296"/>
            <a:ext cx="1800200" cy="422920"/>
          </a:xfrm>
        </p:spPr>
        <p:txBody>
          <a:bodyPr>
            <a:normAutofit/>
          </a:bodyPr>
          <a:lstStyle/>
          <a:p>
            <a:r>
              <a:rPr lang="en-GB" sz="2000" b="1" dirty="0">
                <a:hlinkClick r:id="rId2" action="ppaction://hlinksldjump"/>
              </a:rPr>
              <a:t>Back to grid</a:t>
            </a:r>
          </a:p>
        </p:txBody>
      </p:sp>
      <p:sp>
        <p:nvSpPr>
          <p:cNvPr id="4" name="Content Placeholder 3">
            <a:extLst>
              <a:ext uri="{FF2B5EF4-FFF2-40B4-BE49-F238E27FC236}">
                <a16:creationId xmlns:a16="http://schemas.microsoft.com/office/drawing/2014/main" id="{1AD211AF-56B7-F9DD-421F-BF98265FD8C9}"/>
              </a:ext>
            </a:extLst>
          </p:cNvPr>
          <p:cNvSpPr>
            <a:spLocks noGrp="1"/>
          </p:cNvSpPr>
          <p:nvPr>
            <p:ph idx="1"/>
          </p:nvPr>
        </p:nvSpPr>
        <p:spPr>
          <a:xfrm>
            <a:off x="539610" y="1986159"/>
            <a:ext cx="3456268" cy="4040371"/>
          </a:xfrm>
        </p:spPr>
        <p:txBody>
          <a:bodyPr>
            <a:normAutofit/>
          </a:bodyPr>
          <a:lstStyle/>
          <a:p>
            <a:pPr marL="0" indent="0">
              <a:buNone/>
            </a:pPr>
            <a:r>
              <a:rPr lang="en-GB" sz="2000" dirty="0">
                <a:solidFill>
                  <a:srgbClr val="C00000"/>
                </a:solidFill>
              </a:rPr>
              <a:t>This is believed to be the common bean, Latin name </a:t>
            </a:r>
            <a:r>
              <a:rPr lang="en-GB" sz="2000" i="1" dirty="0" err="1">
                <a:solidFill>
                  <a:srgbClr val="C00000"/>
                </a:solidFill>
              </a:rPr>
              <a:t>vicia</a:t>
            </a:r>
            <a:r>
              <a:rPr lang="en-GB" sz="2000" i="1" dirty="0">
                <a:solidFill>
                  <a:srgbClr val="C00000"/>
                </a:solidFill>
              </a:rPr>
              <a:t> faba</a:t>
            </a:r>
            <a:r>
              <a:rPr lang="en-GB" sz="2000" dirty="0">
                <a:solidFill>
                  <a:srgbClr val="C00000"/>
                </a:solidFill>
              </a:rPr>
              <a:t>, that we know as the broad bean.  </a:t>
            </a:r>
            <a:r>
              <a:rPr lang="en-GB" sz="2000" dirty="0" err="1">
                <a:solidFill>
                  <a:srgbClr val="C00000"/>
                </a:solidFill>
              </a:rPr>
              <a:t>Wikepedia</a:t>
            </a:r>
            <a:r>
              <a:rPr lang="en-GB" sz="2000" dirty="0">
                <a:solidFill>
                  <a:srgbClr val="C00000"/>
                </a:solidFill>
              </a:rPr>
              <a:t> tells us that this bean has a long tradition of cultivation in the Old World.  It is one of the oldest plants in cultivation, and one of the easiest to grow.  Its wild ancestor has not been identified but domestication of the crop is now thought to have begun as early as 8250 BCE</a:t>
            </a:r>
          </a:p>
        </p:txBody>
      </p:sp>
      <p:sp>
        <p:nvSpPr>
          <p:cNvPr id="3" name="TextBox 2">
            <a:extLst>
              <a:ext uri="{FF2B5EF4-FFF2-40B4-BE49-F238E27FC236}">
                <a16:creationId xmlns:a16="http://schemas.microsoft.com/office/drawing/2014/main" id="{E8D89A3B-1DD2-AED8-E6A4-5DD21A14C2FD}"/>
              </a:ext>
            </a:extLst>
          </p:cNvPr>
          <p:cNvSpPr txBox="1"/>
          <p:nvPr/>
        </p:nvSpPr>
        <p:spPr>
          <a:xfrm>
            <a:off x="467544" y="692696"/>
            <a:ext cx="8208912" cy="1200329"/>
          </a:xfrm>
          <a:prstGeom prst="rect">
            <a:avLst/>
          </a:prstGeom>
          <a:noFill/>
        </p:spPr>
        <p:txBody>
          <a:bodyPr wrap="square" rtlCol="0">
            <a:spAutoFit/>
          </a:bodyPr>
          <a:lstStyle/>
          <a:p>
            <a:r>
              <a:rPr lang="en-GB" sz="4000" dirty="0">
                <a:solidFill>
                  <a:srgbClr val="FF0000"/>
                </a:solidFill>
              </a:rPr>
              <a:t>Bean</a:t>
            </a:r>
          </a:p>
          <a:p>
            <a:r>
              <a:rPr lang="en-GB" sz="3200" dirty="0">
                <a:solidFill>
                  <a:srgbClr val="FF0000"/>
                </a:solidFill>
              </a:rPr>
              <a:t>Ezekiel 4:9; 2 Samuel 17:28</a:t>
            </a:r>
          </a:p>
        </p:txBody>
      </p:sp>
      <p:pic>
        <p:nvPicPr>
          <p:cNvPr id="1026" name="Picture 2" descr="undefined">
            <a:extLst>
              <a:ext uri="{FF2B5EF4-FFF2-40B4-BE49-F238E27FC236}">
                <a16:creationId xmlns:a16="http://schemas.microsoft.com/office/drawing/2014/main" id="{11A32748-109B-ED85-805F-7DBDCC986D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255" y="1846613"/>
            <a:ext cx="2691135"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093296"/>
            <a:ext cx="2071066" cy="456002"/>
          </a:xfrm>
        </p:spPr>
        <p:txBody>
          <a:bodyPr>
            <a:normAutofit/>
          </a:bodyPr>
          <a:lstStyle/>
          <a:p>
            <a:r>
              <a:rPr lang="en-GB" sz="2000" b="1" dirty="0">
                <a:solidFill>
                  <a:srgbClr val="00B0F0"/>
                </a:solidFill>
                <a:hlinkClick r:id="rId2" action="ppaction://hlinksldjump">
                  <a:extLst>
                    <a:ext uri="{A12FA001-AC4F-418D-AE19-62706E023703}">
                      <ahyp:hlinkClr xmlns:ahyp="http://schemas.microsoft.com/office/drawing/2018/hyperlinkcolor" val="tx"/>
                    </a:ext>
                  </a:extLst>
                </a:hlinkClick>
              </a:rPr>
              <a:t>Back to grid</a:t>
            </a:r>
          </a:p>
        </p:txBody>
      </p:sp>
      <p:sp>
        <p:nvSpPr>
          <p:cNvPr id="3" name="Content Placeholder 2">
            <a:extLst>
              <a:ext uri="{FF2B5EF4-FFF2-40B4-BE49-F238E27FC236}">
                <a16:creationId xmlns:a16="http://schemas.microsoft.com/office/drawing/2014/main" id="{373C3FBF-163F-C1F7-64A8-09610F639DAC}"/>
              </a:ext>
            </a:extLst>
          </p:cNvPr>
          <p:cNvSpPr>
            <a:spLocks noGrp="1"/>
          </p:cNvSpPr>
          <p:nvPr>
            <p:ph idx="1"/>
          </p:nvPr>
        </p:nvSpPr>
        <p:spPr>
          <a:xfrm>
            <a:off x="343728" y="2288849"/>
            <a:ext cx="4320480" cy="3300391"/>
          </a:xfrm>
        </p:spPr>
        <p:txBody>
          <a:bodyPr>
            <a:normAutofit/>
          </a:bodyPr>
          <a:lstStyle/>
          <a:p>
            <a:pPr marL="0" indent="0">
              <a:buNone/>
            </a:pPr>
            <a:r>
              <a:rPr lang="en-GB" sz="2000" dirty="0">
                <a:solidFill>
                  <a:srgbClr val="0070C0"/>
                </a:solidFill>
              </a:rPr>
              <a:t>We all know what grass looks like, whether it is on a mountainside, or a garden lawn, a village green or a sports pitch, or simply growing beside the road or path.  It would be surprising if such a common plant did not get a mention in the bible, and it does – 58 times.  It can be somewhere to sit, something with which to compare human life and as a symbol for fragility</a:t>
            </a:r>
          </a:p>
        </p:txBody>
      </p:sp>
      <p:sp>
        <p:nvSpPr>
          <p:cNvPr id="4" name="TextBox 3">
            <a:extLst>
              <a:ext uri="{FF2B5EF4-FFF2-40B4-BE49-F238E27FC236}">
                <a16:creationId xmlns:a16="http://schemas.microsoft.com/office/drawing/2014/main" id="{47DE6D7B-14E7-41B2-D78C-34A49C20D89A}"/>
              </a:ext>
            </a:extLst>
          </p:cNvPr>
          <p:cNvSpPr txBox="1"/>
          <p:nvPr/>
        </p:nvSpPr>
        <p:spPr>
          <a:xfrm>
            <a:off x="611560" y="548680"/>
            <a:ext cx="7920880" cy="1692771"/>
          </a:xfrm>
          <a:prstGeom prst="rect">
            <a:avLst/>
          </a:prstGeom>
          <a:noFill/>
        </p:spPr>
        <p:txBody>
          <a:bodyPr wrap="square" rtlCol="0">
            <a:spAutoFit/>
          </a:bodyPr>
          <a:lstStyle/>
          <a:p>
            <a:r>
              <a:rPr lang="en-GB" sz="4000" dirty="0">
                <a:solidFill>
                  <a:schemeClr val="accent4">
                    <a:lumMod val="75000"/>
                  </a:schemeClr>
                </a:solidFill>
              </a:rPr>
              <a:t>Grass</a:t>
            </a:r>
          </a:p>
          <a:p>
            <a:r>
              <a:rPr lang="en-GB" sz="3200" dirty="0">
                <a:solidFill>
                  <a:schemeClr val="accent4">
                    <a:lumMod val="75000"/>
                  </a:schemeClr>
                </a:solidFill>
              </a:rPr>
              <a:t>Matthew 14:19; Mark 6:39; John 6:10 and others</a:t>
            </a:r>
          </a:p>
        </p:txBody>
      </p:sp>
      <p:pic>
        <p:nvPicPr>
          <p:cNvPr id="6" name="Picture 5" descr="Close up of grass in the sun&#10;&#10;Description automatically generated">
            <a:extLst>
              <a:ext uri="{FF2B5EF4-FFF2-40B4-BE49-F238E27FC236}">
                <a16:creationId xmlns:a16="http://schemas.microsoft.com/office/drawing/2014/main" id="{0CDB1353-6471-E6F7-70E6-81847872B5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04048" y="2420888"/>
            <a:ext cx="3657295" cy="2448272"/>
          </a:xfrm>
          <a:prstGeom prst="rect">
            <a:avLst/>
          </a:prstGeom>
        </p:spPr>
      </p:pic>
    </p:spTree>
    <p:extLst>
      <p:ext uri="{BB962C8B-B14F-4D97-AF65-F5344CB8AC3E}">
        <p14:creationId xmlns:p14="http://schemas.microsoft.com/office/powerpoint/2010/main" val="403553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021288"/>
            <a:ext cx="1927050" cy="528010"/>
          </a:xfrm>
        </p:spPr>
        <p:txBody>
          <a:bodyPr>
            <a:normAutofit/>
          </a:bodyPr>
          <a:lstStyle/>
          <a:p>
            <a:r>
              <a:rPr lang="en-GB" sz="2000" dirty="0">
                <a:hlinkClick r:id="rId2" action="ppaction://hlinksldjump"/>
              </a:rPr>
              <a:t>Back to grid</a:t>
            </a:r>
          </a:p>
        </p:txBody>
      </p:sp>
      <p:sp>
        <p:nvSpPr>
          <p:cNvPr id="3" name="Content Placeholder 2">
            <a:extLst>
              <a:ext uri="{FF2B5EF4-FFF2-40B4-BE49-F238E27FC236}">
                <a16:creationId xmlns:a16="http://schemas.microsoft.com/office/drawing/2014/main" id="{8DFB1F36-876A-AA1B-0894-1ACF5FE73122}"/>
              </a:ext>
            </a:extLst>
          </p:cNvPr>
          <p:cNvSpPr>
            <a:spLocks noGrp="1"/>
          </p:cNvSpPr>
          <p:nvPr>
            <p:ph idx="1"/>
          </p:nvPr>
        </p:nvSpPr>
        <p:spPr>
          <a:xfrm>
            <a:off x="539552" y="1907260"/>
            <a:ext cx="4248356" cy="3888432"/>
          </a:xfrm>
        </p:spPr>
        <p:txBody>
          <a:bodyPr>
            <a:normAutofit fontScale="92500" lnSpcReduction="20000"/>
          </a:bodyPr>
          <a:lstStyle/>
          <a:p>
            <a:pPr marL="0" indent="0">
              <a:buNone/>
            </a:pPr>
            <a:r>
              <a:rPr lang="en-GB" sz="2000" dirty="0">
                <a:solidFill>
                  <a:schemeClr val="accent4">
                    <a:lumMod val="60000"/>
                    <a:lumOff val="40000"/>
                  </a:schemeClr>
                </a:solidFill>
              </a:rPr>
              <a:t>Anise grows naturally in the wild in Mediterranean countries, including Egypt, and is also cultivated now.  It has been used for thousands of years and is still used for cooking (think of star anise, the seed head), as well as in drinks and sweets.  It has medicinal properties, containing high amounts of manganese.  It is also believed to deter lice and biting, itch-inducing insects.  </a:t>
            </a:r>
          </a:p>
          <a:p>
            <a:pPr marL="0" indent="0">
              <a:buNone/>
            </a:pPr>
            <a:r>
              <a:rPr lang="en-GB" sz="2000" dirty="0">
                <a:solidFill>
                  <a:schemeClr val="accent4">
                    <a:lumMod val="60000"/>
                    <a:lumOff val="40000"/>
                  </a:schemeClr>
                </a:solidFill>
              </a:rPr>
              <a:t>It is thought possible that some references in the bible have become confused in translations down the centuries, and what the original Greek referred to was sometimes dill.  To the non-expert eye the plants look similar, except for dill the flowers are yellow, not white.</a:t>
            </a:r>
          </a:p>
        </p:txBody>
      </p:sp>
      <p:sp>
        <p:nvSpPr>
          <p:cNvPr id="4" name="TextBox 3">
            <a:extLst>
              <a:ext uri="{FF2B5EF4-FFF2-40B4-BE49-F238E27FC236}">
                <a16:creationId xmlns:a16="http://schemas.microsoft.com/office/drawing/2014/main" id="{19468540-E5FF-772E-B6D6-EE8FFA6DEEAA}"/>
              </a:ext>
            </a:extLst>
          </p:cNvPr>
          <p:cNvSpPr txBox="1"/>
          <p:nvPr/>
        </p:nvSpPr>
        <p:spPr>
          <a:xfrm>
            <a:off x="683568" y="548680"/>
            <a:ext cx="6912768" cy="1200329"/>
          </a:xfrm>
          <a:prstGeom prst="rect">
            <a:avLst/>
          </a:prstGeom>
          <a:noFill/>
        </p:spPr>
        <p:txBody>
          <a:bodyPr wrap="square" rtlCol="0">
            <a:spAutoFit/>
          </a:bodyPr>
          <a:lstStyle/>
          <a:p>
            <a:r>
              <a:rPr lang="en-GB" sz="4000" dirty="0">
                <a:solidFill>
                  <a:schemeClr val="accent2">
                    <a:lumMod val="60000"/>
                    <a:lumOff val="40000"/>
                  </a:schemeClr>
                </a:solidFill>
              </a:rPr>
              <a:t>Anise</a:t>
            </a:r>
          </a:p>
          <a:p>
            <a:r>
              <a:rPr lang="en-GB" sz="3200" dirty="0">
                <a:solidFill>
                  <a:schemeClr val="accent2">
                    <a:lumMod val="60000"/>
                    <a:lumOff val="40000"/>
                  </a:schemeClr>
                </a:solidFill>
              </a:rPr>
              <a:t>Matthew 23:23</a:t>
            </a:r>
          </a:p>
        </p:txBody>
      </p:sp>
      <p:pic>
        <p:nvPicPr>
          <p:cNvPr id="6" name="Picture 5" descr="A close-up of a plant&#10;&#10;Description automatically generated">
            <a:extLst>
              <a:ext uri="{FF2B5EF4-FFF2-40B4-BE49-F238E27FC236}">
                <a16:creationId xmlns:a16="http://schemas.microsoft.com/office/drawing/2014/main" id="{5F5F02A8-9256-C090-E09D-EF97D5B359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0939" y="1552006"/>
            <a:ext cx="3303509" cy="3753988"/>
          </a:xfrm>
          <a:prstGeom prst="rect">
            <a:avLst/>
          </a:prstGeom>
        </p:spPr>
      </p:pic>
    </p:spTree>
    <p:extLst>
      <p:ext uri="{BB962C8B-B14F-4D97-AF65-F5344CB8AC3E}">
        <p14:creationId xmlns:p14="http://schemas.microsoft.com/office/powerpoint/2010/main" val="74176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2424</TotalTime>
  <Words>2272</Words>
  <Application>Microsoft Office PowerPoint</Application>
  <PresentationFormat>On-screen Show (4:3)</PresentationFormat>
  <Paragraphs>133</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Calibri</vt:lpstr>
      <vt:lpstr>Office Theme</vt:lpstr>
      <vt:lpstr>Advent Calendar 2024</vt:lpstr>
      <vt:lpstr>PowerPoint Presentation</vt:lpstr>
      <vt:lpstr>PowerPoint Presentation</vt:lpstr>
      <vt:lpstr>Wheat Genesis 30:14; Ezra 7:22; Ezekiel 4:9; 2 Samuel 17:28</vt:lpstr>
      <vt:lpstr>Back to grid</vt:lpstr>
      <vt:lpstr>PowerPoint Presentation</vt:lpstr>
      <vt:lpstr>Back to grid</vt:lpstr>
      <vt:lpstr>Back to grid</vt:lpstr>
      <vt:lpstr>Back to grid</vt:lpstr>
      <vt:lpstr>Back to grid</vt:lpstr>
      <vt:lpstr>Back to grid</vt:lpstr>
      <vt:lpstr>PowerPoint Presentation</vt:lpstr>
      <vt:lpstr>Nettle Isaiah 55:13 and others</vt:lpstr>
      <vt:lpstr>PowerPoint Presentation</vt:lpstr>
      <vt:lpstr>Bramble Judges 9:15</vt:lpstr>
      <vt:lpstr>PowerPoint Presentation</vt:lpstr>
      <vt:lpstr>PowerPoint Presentation</vt:lpstr>
      <vt:lpstr>Cumin Isaiah 28:27; Matthew 23:23</vt:lpstr>
      <vt:lpstr>Rue Luke 11:42</vt:lpstr>
      <vt:lpstr>Leeks Numbers 11:5</vt:lpstr>
      <vt:lpstr>Saffron Crocus Song of Solomon 4:14</vt:lpstr>
      <vt:lpstr>Back to grid</vt:lpstr>
      <vt:lpstr>Back to grid</vt:lpstr>
      <vt:lpstr>Onions Numbers 11:5</vt:lpstr>
      <vt:lpstr>Garlic numbers 11:5</vt:lpstr>
      <vt:lpstr>Barley Numbers 5:15; Ezekiel 4:9 2 Samuel 17:28</vt:lpstr>
      <vt:lpstr>Grape Vine Genesis 40:9-10; John 15:1-7 and others</vt:lpstr>
      <vt:lpstr>Have a very happy and peaceful Christmas</vt:lpstr>
    </vt:vector>
  </TitlesOfParts>
  <Company>EPUT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Fun!</dc:title>
  <dc:creator>Packer Jenny (R1L) Essex Partnership</dc:creator>
  <cp:lastModifiedBy>St.Francis Church</cp:lastModifiedBy>
  <cp:revision>53</cp:revision>
  <dcterms:created xsi:type="dcterms:W3CDTF">2020-08-21T12:56:11Z</dcterms:created>
  <dcterms:modified xsi:type="dcterms:W3CDTF">2024-11-10T10:36:47Z</dcterms:modified>
</cp:coreProperties>
</file>