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ms-office.drawingml.diagramDrawing+xml" PartName="/ppt/diagrams/drawing1.xml"/>
  <Override ContentType="application/vnd.ms-office.drawingml.diagramDrawing+xml" PartName="/ppt/diagrams/drawing2.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Data+xml" PartName="/ppt/diagrams/data1.xml"/>
  <Override ContentType="application/vnd.openxmlformats-officedocument.drawingml.diagramData+xml" PartName="/ppt/diagrams/data2.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extended-properties+xml" PartName="/docProps/app.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Override ContentType="application/vnd.openxmlformats-package.core-properties+xml" PartName="/docProps/core.xml"/>
</Types>
</file>

<file path=_rels/.rels><?xml version="1.0" encoding="UTF-8" standalone="yes"?><Relationships xmlns="http://schemas.openxmlformats.org/package/2006/relationships"><Relationship Id="rId4" Target="ppt/presentation.xml" Type="http://schemas.openxmlformats.org/officeDocument/2006/relationships/officeDocument"/><Relationship Id="rId3" Target="docProps/core.xml" Type="http://schemas.openxmlformats.org/package/2006/relationships/metadata/core-properties"/><Relationship Id="rId2" Target="docProps/app.xml" Type="http://schemas.openxmlformats.org/officeDocument/2006/relationships/extended-properties"/><Relationship Id="rId1" Target="docProps/thumbnail.jpeg" Type="http://schemas.openxmlformats.org/package/2006/relationships/metadata/thumbnai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x="9144000" cy="6858000" type="screen4x3"/>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cmpd="sng" w="38100">
              <a:solidFill>
                <a:schemeClr val="lt1"/>
              </a:solidFill>
            </a:ln>
          </a:top>
        </a:tcBdr>
        <a:fill>
          <a:solidFill>
            <a:schemeClr val="accent1"/>
          </a:solidFill>
        </a:fill>
      </a:tcStyle>
    </a:lastRow>
    <a:firstRow>
      <a:tcTxStyle b="on">
        <a:fontRef idx="minor">
          <a:prstClr val="black"/>
        </a:fontRef>
        <a:schemeClr val="lt1"/>
      </a:tcTxStyle>
      <a:tcStyle>
        <a:tcBdr>
          <a:bottom>
            <a:ln cmpd="sng" w="38100">
              <a:solidFill>
                <a:schemeClr val="lt1"/>
              </a:solidFill>
            </a:ln>
          </a:bottom>
        </a:tcBdr>
        <a:fill>
          <a:solidFill>
            <a:schemeClr val="accent1"/>
          </a:solidFill>
        </a:fill>
      </a:tcStyle>
    </a:firstRow>
  </a:tblStyle>
  <a:tblStyle styleId="{69CF1AB2-1976-4502-BF36-3FF5EA218861}" styleName="Medium Style 4 - Accent 1">
    <a:wholeTbl>
      <a:tcTxStyle>
        <a:fontRef idx="minor">
          <a:scrgbClr b="0" g="0" r="0"/>
        </a:fontRef>
        <a:schemeClr val="dk1"/>
      </a:tcTxStyle>
      <a:tcStyle>
        <a:tcBdr>
          <a:left>
            <a:ln cmpd="sng" w="12700">
              <a:solidFill>
                <a:schemeClr val="accent1"/>
              </a:solidFill>
            </a:ln>
          </a:left>
          <a:right>
            <a:ln cmpd="sng" w="12700">
              <a:solidFill>
                <a:schemeClr val="accent1"/>
              </a:solidFill>
            </a:ln>
          </a:right>
          <a:top>
            <a:ln cmpd="sng" w="12700">
              <a:solidFill>
                <a:schemeClr val="accent1"/>
              </a:solidFill>
            </a:ln>
          </a:top>
          <a:bottom>
            <a:ln cmpd="sng" w="12700">
              <a:solidFill>
                <a:schemeClr val="accent1"/>
              </a:solidFill>
            </a:ln>
          </a:bottom>
          <a:insideH>
            <a:ln cmpd="sng" w="12700">
              <a:solidFill>
                <a:schemeClr val="accent1"/>
              </a:solidFill>
            </a:ln>
          </a:insideH>
          <a:insideV>
            <a:ln cmpd="sng" w="12700">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cmpd="sng" w="25400">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autoAdjust="0" sz="85974"/>
  </p:normalViewPr>
  <p:slideViewPr>
    <p:cSldViewPr>
      <p:cViewPr varScale="1">
        <p:scale>
          <a:sx d="100" n="92"/>
          <a:sy d="100" n="92"/>
        </p:scale>
        <p:origin x="2154" y="96"/>
      </p:cViewPr>
      <p:guideLst>
        <p:guide orient="horz" pos="2160"/>
        <p:guide pos="2880"/>
      </p:guideLst>
    </p:cSldViewPr>
  </p:slideViewPr>
  <p:notesTextViewPr>
    <p:cViewPr>
      <p:scale>
        <a:sx d="1" n="1"/>
        <a:sy d="1" n="1"/>
      </p:scale>
      <p:origin x="0" y="0"/>
    </p:cViewPr>
  </p:notesTextViewPr>
  <p:gridSpacing cx="72008" cy="72008"/>
</p:viewPr>
</file>

<file path=ppt/_rels/presentation.xml.rels><?xml version="1.0" encoding="UTF-8" standalone="yes"?><Relationships xmlns="http://schemas.openxmlformats.org/package/2006/relationships"><Relationship Id="rId34" Target="slides/slide28.xml" Type="http://schemas.openxmlformats.org/officeDocument/2006/relationships/slide"/><Relationship Id="rId33" Target="slides/slide27.xml" Type="http://schemas.openxmlformats.org/officeDocument/2006/relationships/slide"/><Relationship Id="rId32" Target="slides/slide26.xml" Type="http://schemas.openxmlformats.org/officeDocument/2006/relationships/slide"/><Relationship Id="rId31" Target="slides/slide25.xml" Type="http://schemas.openxmlformats.org/officeDocument/2006/relationships/slide"/><Relationship Id="rId30" Target="slides/slide24.xml" Type="http://schemas.openxmlformats.org/officeDocument/2006/relationships/slide"/><Relationship Id="rId27" Target="slides/slide21.xml" Type="http://schemas.openxmlformats.org/officeDocument/2006/relationships/slide"/><Relationship Id="rId26" Target="slides/slide20.xml" Type="http://schemas.openxmlformats.org/officeDocument/2006/relationships/slide"/><Relationship Id="rId25" Target="slides/slide19.xml" Type="http://schemas.openxmlformats.org/officeDocument/2006/relationships/slide"/><Relationship Id="rId24" Target="slides/slide18.xml" Type="http://schemas.openxmlformats.org/officeDocument/2006/relationships/slide"/><Relationship Id="rId23" Target="slides/slide17.xml" Type="http://schemas.openxmlformats.org/officeDocument/2006/relationships/slide"/><Relationship Id="rId22" Target="slides/slide16.xml" Type="http://schemas.openxmlformats.org/officeDocument/2006/relationships/slide"/><Relationship Id="rId21" Target="slides/slide15.xml" Type="http://schemas.openxmlformats.org/officeDocument/2006/relationships/slide"/><Relationship Id="rId20" Target="slides/slide14.xml" Type="http://schemas.openxmlformats.org/officeDocument/2006/relationships/slide"/><Relationship Id="rId19" Target="slides/slide13.xml" Type="http://schemas.openxmlformats.org/officeDocument/2006/relationships/slide"/><Relationship Id="rId18" Target="slides/slide12.xml" Type="http://schemas.openxmlformats.org/officeDocument/2006/relationships/slide"/><Relationship Id="rId17" Target="slides/slide11.xml" Type="http://schemas.openxmlformats.org/officeDocument/2006/relationships/slide"/><Relationship Id="rId16" Target="slides/slide10.xml" Type="http://schemas.openxmlformats.org/officeDocument/2006/relationships/slide"/><Relationship Id="rId15" Target="slides/slide9.xml" Type="http://schemas.openxmlformats.org/officeDocument/2006/relationships/slide"/><Relationship Id="rId14" Target="slides/slide8.xml" Type="http://schemas.openxmlformats.org/officeDocument/2006/relationships/slide"/><Relationship Id="rId13" Target="slides/slide7.xml" Type="http://schemas.openxmlformats.org/officeDocument/2006/relationships/slide"/><Relationship Id="rId12" Target="slides/slide6.xml" Type="http://schemas.openxmlformats.org/officeDocument/2006/relationships/slide"/><Relationship Id="rId11" Target="slides/slide5.xml" Type="http://schemas.openxmlformats.org/officeDocument/2006/relationships/slide"/><Relationship Id="rId10" Target="slides/slide4.xml" Type="http://schemas.openxmlformats.org/officeDocument/2006/relationships/slide"/><Relationship Id="rId9" Target="slides/slide3.xml" Type="http://schemas.openxmlformats.org/officeDocument/2006/relationships/slide"/><Relationship Id="rId8" Target="slides/slide2.xml" Type="http://schemas.openxmlformats.org/officeDocument/2006/relationships/slide"/><Relationship Id="rId7" Target="slides/slide1.xml" Type="http://schemas.openxmlformats.org/officeDocument/2006/relationships/slide"/><Relationship Id="rId6" Target="notesMasters/notesMaster1.xml" Type="http://schemas.openxmlformats.org/officeDocument/2006/relationships/notesMaster"/><Relationship Id="rId5" Target="slideMasters/slideMaster1.xml" Type="http://schemas.openxmlformats.org/officeDocument/2006/relationships/slideMaster"/><Relationship Id="rId4" Target="tableStyles.xml" Type="http://schemas.openxmlformats.org/officeDocument/2006/relationships/tableStyles"/><Relationship Id="rId3" Target="presProps.xml" Type="http://schemas.openxmlformats.org/officeDocument/2006/relationships/presProps"/><Relationship Id="rId29" Target="slides/slide23.xml" Type="http://schemas.openxmlformats.org/officeDocument/2006/relationships/slide"/><Relationship Id="rId2" Target="viewProps.xml" Type="http://schemas.openxmlformats.org/officeDocument/2006/relationships/viewProps"/><Relationship Id="rId28" Target="slides/slide22.xml" Type="http://schemas.openxmlformats.org/officeDocument/2006/relationships/slide"/><Relationship Id="rId1" Target="theme/theme1.xml" Type="http://schemas.openxmlformats.org/officeDocument/2006/relationships/theme"/></Relationships>
</file>

<file path=ppt/diagrams/_rels/data2.xml.rels><?xml version="1.0" encoding="UTF-8" standalone="yes"?><Relationships xmlns="http://schemas.openxmlformats.org/package/2006/relationships"><Relationship Id="rId24" Target="ppt/slides/slide27.xml" Type="http://schemas.openxmlformats.org/officeDocument/2006/relationships/slide"/><Relationship Id="rId21" Target="ppt/slides/slide24.xml" Type="http://schemas.openxmlformats.org/officeDocument/2006/relationships/slide"/><Relationship Id="rId19" Target="ppt/slides/slide22.xml" Type="http://schemas.openxmlformats.org/officeDocument/2006/relationships/slide"/><Relationship Id="rId20" Target="ppt/slides/slide23.xml" Type="http://schemas.openxmlformats.org/officeDocument/2006/relationships/slide"/><Relationship Id="rId18" Target="ppt/slides/slide21.xml" Type="http://schemas.openxmlformats.org/officeDocument/2006/relationships/slide"/><Relationship Id="rId17" Target="ppt/slides/slide20.xml" Type="http://schemas.openxmlformats.org/officeDocument/2006/relationships/slide"/><Relationship Id="rId16" Target="ppt/slides/slide19.xml" Type="http://schemas.openxmlformats.org/officeDocument/2006/relationships/slide"/><Relationship Id="rId15" Target="ppt/slides/slide18.xml" Type="http://schemas.openxmlformats.org/officeDocument/2006/relationships/slide"/><Relationship Id="rId14" Target="ppt/slides/slide17.xml" Type="http://schemas.openxmlformats.org/officeDocument/2006/relationships/slide"/><Relationship Id="rId13" Target="ppt/slides/slide16.xml" Type="http://schemas.openxmlformats.org/officeDocument/2006/relationships/slide"/><Relationship Id="rId12" Target="ppt/slides/slide15.xml" Type="http://schemas.openxmlformats.org/officeDocument/2006/relationships/slide"/><Relationship Id="rId11" Target="ppt/slides/slide14.xml" Type="http://schemas.openxmlformats.org/officeDocument/2006/relationships/slide"/><Relationship Id="rId10" Target="ppt/slides/slide13.xml" Type="http://schemas.openxmlformats.org/officeDocument/2006/relationships/slide"/><Relationship Id="rId9" Target="ppt/slides/slide12.xml" Type="http://schemas.openxmlformats.org/officeDocument/2006/relationships/slide"/><Relationship Id="rId8" Target="ppt/slides/slide11.xml" Type="http://schemas.openxmlformats.org/officeDocument/2006/relationships/slide"/><Relationship Id="rId7" Target="ppt/slides/slide10.xml" Type="http://schemas.openxmlformats.org/officeDocument/2006/relationships/slide"/><Relationship Id="rId6" Target="ppt/slides/slide9.xml" Type="http://schemas.openxmlformats.org/officeDocument/2006/relationships/slide"/><Relationship Id="rId5" Target="ppt/slides/slide8.xml" Type="http://schemas.openxmlformats.org/officeDocument/2006/relationships/slide"/><Relationship Id="rId4" Target="ppt/slides/slide7.xml" Type="http://schemas.openxmlformats.org/officeDocument/2006/relationships/slide"/><Relationship Id="rId3" Target="ppt/slides/slide6.xml" Type="http://schemas.openxmlformats.org/officeDocument/2006/relationships/slide"/><Relationship Id="rId23" Target="ppt/slides/slide26.xml" Type="http://schemas.openxmlformats.org/officeDocument/2006/relationships/slide"/><Relationship Id="rId2" Target="ppt/slides/slide5.xml" Type="http://schemas.openxmlformats.org/officeDocument/2006/relationships/slide"/><Relationship Id="rId22" Target="ppt/slides/slide25.xml" Type="http://schemas.openxmlformats.org/officeDocument/2006/relationships/slide"/><Relationship Id="rId1" Target="ppt/slides/slide4.xml" Type="http://schemas.openxmlformats.org/officeDocument/2006/relationships/slide"/></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pri="11200" type="accent1"/>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pri="11200" type="accent1"/>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5E44F6-BFD7-43FF-ABEC-E7BCA4AC88B5}" type="doc">
      <dgm:prSet csCatId="accent1" csTypeId="urn:microsoft.com/office/officeart/2005/8/colors/accent1_2" loCatId="list" loTypeId="urn:microsoft.com/office/officeart/2005/8/layout/vList2" phldr="1" qsCatId="simple" qsTypeId="urn:microsoft.com/office/officeart/2005/8/quickstyle/simple1"/>
      <dgm:spPr/>
      <dgm:t>
        <a:bodyPr numCol="1"/>
        <a:lstStyle/>
        <a:p>
          <a:endParaRPr lang="en-US"/>
        </a:p>
      </dgm:t>
    </dgm:pt>
    <dgm:pt modelId="{880D736E-7DF7-4113-99E4-DF641406A11D}">
      <dgm:prSet/>
      <dgm:spPr/>
      <dgm:t>
        <a:bodyPr numCol="1"/>
        <a:lstStyle/>
        <a:p>
          <a:r>
            <a:rPr altLang="en-GB" dirty="0" lang="en-GB"/>
            <a:t>The birds mentioned in the bible are not the only ones to be found in the Holy Land, and not all of those mentioned are included here.  </a:t>
          </a:r>
          <a:endParaRPr dirty="0" lang="en-US"/>
        </a:p>
      </dgm:t>
    </dgm:pt>
    <dgm:pt cxnId="{457DFF88-7DA4-44BB-82D1-6BD55DA5691A}" modelId="{D142AB31-643D-4E99-A6D1-592332A4FD84}" type="parTrans">
      <dgm:prSet/>
      <dgm:spPr/>
      <dgm:t>
        <a:bodyPr numCol="1"/>
        <a:lstStyle/>
        <a:p>
          <a:endParaRPr lang="en-US"/>
        </a:p>
      </dgm:t>
    </dgm:pt>
    <dgm:pt cxnId="{457DFF88-7DA4-44BB-82D1-6BD55DA5691A}" modelId="{105D9B9E-6F14-4812-A9FA-248345D2470F}" type="sibTrans">
      <dgm:prSet/>
      <dgm:spPr/>
      <dgm:t>
        <a:bodyPr numCol="1"/>
        <a:lstStyle/>
        <a:p>
          <a:endParaRPr lang="en-US"/>
        </a:p>
      </dgm:t>
    </dgm:pt>
    <dgm:pt modelId="{1A897047-3705-4568-A56C-F66DDC6358DB}">
      <dgm:prSet/>
      <dgm:spPr/>
      <dgm:t>
        <a:bodyPr numCol="1"/>
        <a:lstStyle/>
        <a:p>
          <a:r>
            <a:rPr altLang="en-GB" dirty="0" lang="en-GB"/>
            <a:t>Pick today’s date on the grid to see what today’s bird is.</a:t>
          </a:r>
          <a:endParaRPr dirty="0" lang="en-US"/>
        </a:p>
      </dgm:t>
    </dgm:pt>
    <dgm:pt cxnId="{B7624EA4-EE80-4961-8372-E1C475CE17E3}" modelId="{2B5D2B25-EF86-4D2C-8026-07C95A0BF758}" type="parTrans">
      <dgm:prSet/>
      <dgm:spPr/>
      <dgm:t>
        <a:bodyPr numCol="1"/>
        <a:lstStyle/>
        <a:p>
          <a:endParaRPr lang="en-US"/>
        </a:p>
      </dgm:t>
    </dgm:pt>
    <dgm:pt cxnId="{B7624EA4-EE80-4961-8372-E1C475CE17E3}" modelId="{C30E9F0C-C81F-48DD-ADDF-7460B8BFAB78}" type="sibTrans">
      <dgm:prSet/>
      <dgm:spPr/>
      <dgm:t>
        <a:bodyPr numCol="1"/>
        <a:lstStyle/>
        <a:p>
          <a:endParaRPr lang="en-US"/>
        </a:p>
      </dgm:t>
    </dgm:pt>
    <dgm:pt modelId="{D142BCF5-D92D-4B33-BF90-B50A13835BFE}">
      <dgm:prSet/>
      <dgm:spPr/>
      <dgm:t>
        <a:bodyPr numCol="1"/>
        <a:lstStyle/>
        <a:p>
          <a:r>
            <a:rPr altLang="en-GB" dirty="0" lang="en-GB"/>
            <a:t>When you have finished select ‘Back to Grid’ before you shut down, ready for tomorrow.</a:t>
          </a:r>
          <a:endParaRPr dirty="0" lang="en-US"/>
        </a:p>
      </dgm:t>
    </dgm:pt>
    <dgm:pt cxnId="{96FF3322-2FD2-4DA5-916A-7DF2FABAD91F}" modelId="{64311080-8B6C-4C63-8D33-613D21F0185A}" type="parTrans">
      <dgm:prSet/>
      <dgm:spPr/>
      <dgm:t>
        <a:bodyPr numCol="1"/>
        <a:lstStyle/>
        <a:p>
          <a:endParaRPr lang="en-US"/>
        </a:p>
      </dgm:t>
    </dgm:pt>
    <dgm:pt cxnId="{96FF3322-2FD2-4DA5-916A-7DF2FABAD91F}" modelId="{DE882DFB-2F58-4778-A3F8-30DA3344679C}" type="sibTrans">
      <dgm:prSet/>
      <dgm:spPr/>
      <dgm:t>
        <a:bodyPr numCol="1"/>
        <a:lstStyle/>
        <a:p>
          <a:endParaRPr lang="en-US"/>
        </a:p>
      </dgm:t>
    </dgm:pt>
    <dgm:pt modelId="{CEF895D8-CA21-4649-8DCC-9160ABAFA1BD}" type="pres">
      <dgm:prSet presAssocID="{F95E44F6-BFD7-43FF-ABEC-E7BCA4AC88B5}" presName="linear" presStyleCnt="0">
        <dgm:presLayoutVars>
          <dgm:animLvl val="lvl"/>
          <dgm:resizeHandles val="exact"/>
        </dgm:presLayoutVars>
      </dgm:prSet>
      <dgm:spPr/>
    </dgm:pt>
    <dgm:pt modelId="{EDC9E999-73AE-43BF-BA99-B347D96B1364}" type="pres">
      <dgm:prSet presAssocID="{880D736E-7DF7-4113-99E4-DF641406A11D}" presName="parentText" presStyleCnt="3" presStyleIdx="0" presStyleLbl="node1">
        <dgm:presLayoutVars>
          <dgm:chMax val="0"/>
          <dgm:bulletEnabled val="1"/>
        </dgm:presLayoutVars>
      </dgm:prSet>
      <dgm:spPr/>
    </dgm:pt>
    <dgm:pt modelId="{33B0E777-1B4F-4033-ACFB-0223D038693A}" type="pres">
      <dgm:prSet presAssocID="{105D9B9E-6F14-4812-A9FA-248345D2470F}" presName="spacer" presStyleCnt="0"/>
      <dgm:spPr/>
    </dgm:pt>
    <dgm:pt modelId="{DB136BA6-05C9-457C-A3D2-9F8ADAA62C3A}" type="pres">
      <dgm:prSet presAssocID="{1A897047-3705-4568-A56C-F66DDC6358DB}" presName="parentText" presStyleCnt="3" presStyleIdx="1" presStyleLbl="node1">
        <dgm:presLayoutVars>
          <dgm:chMax val="0"/>
          <dgm:bulletEnabled val="1"/>
        </dgm:presLayoutVars>
      </dgm:prSet>
      <dgm:spPr/>
    </dgm:pt>
    <dgm:pt modelId="{CBE51DD7-0D0E-40D7-9DB0-8CF94D2E883C}" type="pres">
      <dgm:prSet presAssocID="{C30E9F0C-C81F-48DD-ADDF-7460B8BFAB78}" presName="spacer" presStyleCnt="0"/>
      <dgm:spPr/>
    </dgm:pt>
    <dgm:pt modelId="{DAFE6C20-4CFB-49F7-A4CA-3D82E4C5391F}" type="pres">
      <dgm:prSet presAssocID="{D142BCF5-D92D-4B33-BF90-B50A13835BFE}" presName="parentText" presStyleCnt="3" presStyleIdx="2" presStyleLbl="node1">
        <dgm:presLayoutVars>
          <dgm:chMax val="0"/>
          <dgm:bulletEnabled val="1"/>
        </dgm:presLayoutVars>
      </dgm:prSet>
      <dgm:spPr/>
    </dgm:pt>
  </dgm:ptLst>
  <dgm:cxnLst>
    <dgm:cxn destId="{EDC9E999-73AE-43BF-BA99-B347D96B1364}" destOrd="0" modelId="{624CA408-2C72-4442-A19C-2275D0F16CF1}" presId="urn:microsoft.com/office/officeart/2005/8/layout/vList2" srcId="{880D736E-7DF7-4113-99E4-DF641406A11D}" srcOrd="0" type="presOf"/>
    <dgm:cxn destId="{D142BCF5-D92D-4B33-BF90-B50A13835BFE}" destOrd="0" modelId="{96FF3322-2FD2-4DA5-916A-7DF2FABAD91F}" parTransId="{64311080-8B6C-4C63-8D33-613D21F0185A}" sibTransId="{DE882DFB-2F58-4778-A3F8-30DA3344679C}" srcId="{F95E44F6-BFD7-43FF-ABEC-E7BCA4AC88B5}" srcOrd="2"/>
    <dgm:cxn destId="{DAFE6C20-4CFB-49F7-A4CA-3D82E4C5391F}" destOrd="0" modelId="{E515603D-B41E-4F8F-A6FB-3ED9B389BE1C}" presId="urn:microsoft.com/office/officeart/2005/8/layout/vList2" srcId="{D142BCF5-D92D-4B33-BF90-B50A13835BFE}" srcOrd="0" type="presOf"/>
    <dgm:cxn destId="{DB136BA6-05C9-457C-A3D2-9F8ADAA62C3A}" destOrd="0" modelId="{2203B37D-6C20-4DE5-9B86-F40CA34AC676}" presId="urn:microsoft.com/office/officeart/2005/8/layout/vList2" srcId="{1A897047-3705-4568-A56C-F66DDC6358DB}" srcOrd="0" type="presOf"/>
    <dgm:cxn destId="{880D736E-7DF7-4113-99E4-DF641406A11D}" destOrd="0" modelId="{457DFF88-7DA4-44BB-82D1-6BD55DA5691A}" parTransId="{D142AB31-643D-4E99-A6D1-592332A4FD84}" sibTransId="{105D9B9E-6F14-4812-A9FA-248345D2470F}" srcId="{F95E44F6-BFD7-43FF-ABEC-E7BCA4AC88B5}" srcOrd="0"/>
    <dgm:cxn destId="{1A897047-3705-4568-A56C-F66DDC6358DB}" destOrd="0" modelId="{B7624EA4-EE80-4961-8372-E1C475CE17E3}" parTransId="{2B5D2B25-EF86-4D2C-8026-07C95A0BF758}" sibTransId="{C30E9F0C-C81F-48DD-ADDF-7460B8BFAB78}" srcId="{F95E44F6-BFD7-43FF-ABEC-E7BCA4AC88B5}" srcOrd="1"/>
    <dgm:cxn destId="{CEF895D8-CA21-4649-8DCC-9160ABAFA1BD}" destOrd="0" modelId="{5415CBC6-0FBB-4691-A241-2E92B753C23F}" presId="urn:microsoft.com/office/officeart/2005/8/layout/vList2" srcId="{F95E44F6-BFD7-43FF-ABEC-E7BCA4AC88B5}" srcOrd="0" type="presOf"/>
    <dgm:cxn destId="{EDC9E999-73AE-43BF-BA99-B347D96B1364}" destOrd="0" modelId="{0B8B9948-6B91-42F5-BB89-27BF9DA50F57}" presId="urn:microsoft.com/office/officeart/2005/8/layout/vList2" srcId="{CEF895D8-CA21-4649-8DCC-9160ABAFA1BD}" srcOrd="0" type="presParOf"/>
    <dgm:cxn destId="{33B0E777-1B4F-4033-ACFB-0223D038693A}" destOrd="0" modelId="{44448B0B-E796-4276-A2D3-4857E4789203}" presId="urn:microsoft.com/office/officeart/2005/8/layout/vList2" srcId="{CEF895D8-CA21-4649-8DCC-9160ABAFA1BD}" srcOrd="1" type="presParOf"/>
    <dgm:cxn destId="{DB136BA6-05C9-457C-A3D2-9F8ADAA62C3A}" destOrd="0" modelId="{ABC8A5C1-319A-4758-9E05-5EA9C8B2C8BA}" presId="urn:microsoft.com/office/officeart/2005/8/layout/vList2" srcId="{CEF895D8-CA21-4649-8DCC-9160ABAFA1BD}" srcOrd="2" type="presParOf"/>
    <dgm:cxn destId="{CBE51DD7-0D0E-40D7-9DB0-8CF94D2E883C}" destOrd="0" modelId="{0814770D-D260-4B49-B4CB-C0B99552EE2A}" presId="urn:microsoft.com/office/officeart/2005/8/layout/vList2" srcId="{CEF895D8-CA21-4649-8DCC-9160ABAFA1BD}" srcOrd="3" type="presParOf"/>
    <dgm:cxn destId="{DAFE6C20-4CFB-49F7-A4CA-3D82E4C5391F}" destOrd="0" modelId="{771A797C-809C-4D28-B4AB-6656573E920B}" presId="urn:microsoft.com/office/officeart/2005/8/layout/vList2" srcId="{CEF895D8-CA21-4649-8DCC-9160ABAFA1BD}" srcOrd="4" type="presParOf"/>
  </dgm:cxnLst>
  <dgm:bg/>
  <dgm:whole/>
  <dgm:extLst>
    <a:ext uri="http://schemas.microsoft.com/office/drawing/2008/diagram">
      <dsp:dataModelExt xmlns:dsp="http://schemas.microsoft.com/office/drawing/2008/diagram" minVer="http://schemas.openxmlformats.org/drawingml/2006/diagram" relId="rId6"/>
    </a:ext>
  </dgm:extLst>
</dgm:dataModel>
</file>

<file path=ppt/diagrams/data2.xml><?xml version="1.0" encoding="utf-8"?>
<dgm:dataModel xmlns:dgm="http://schemas.openxmlformats.org/drawingml/2006/diagram" xmlns:a="http://schemas.openxmlformats.org/drawingml/2006/main">
  <dgm:ptLst>
    <dgm:pt modelId="{B8E9F0C3-9638-4097-B4EE-9A3487CA59F9}" type="doc">
      <dgm:prSet csCatId="accent1" csTypeId="urn:microsoft.com/office/officeart/2005/8/colors/accent1_2" loCatId="list" loTypeId="urn:microsoft.com/office/officeart/2005/8/layout/default" phldr="1" qsCatId="3D" qsTypeId="urn:microsoft.com/office/officeart/2005/8/quickstyle/3d1"/>
      <dgm:spPr/>
      <dgm:t>
        <a:bodyPr numCol="1"/>
        <a:lstStyle/>
        <a:p>
          <a:endParaRPr altLang="en-GB" lang="en-GB"/>
        </a:p>
      </dgm:t>
    </dgm:pt>
    <dgm:pt modelId="{28302DBE-8C5B-4BD5-A355-0291563F9878}">
      <dgm:prSet phldrT="[Text]"/>
      <dgm:spPr/>
      <dgm:t>
        <a:bodyPr numCol="1"/>
        <a:lstStyle/>
        <a:p>
          <a:r>
            <a:rPr altLang="en-GB" dirty="0" lang="en-GB"/>
            <a:t>1</a:t>
          </a:r>
        </a:p>
      </dgm:t>
      <dgm:extLst>
        <a:ext uri="{E40237B7-FDA0-4F09-8148-C483321AD2D9}">
          <dgm14:cNvPr xmlns:dgm14="http://schemas.microsoft.com/office/drawing/2010/diagram" id="0" name="">
            <a:hlinkClick xmlns:r="http://schemas.openxmlformats.org/officeDocument/2006/relationships" action="ppaction://hlinksldjump" r:id="rId1"/>
          </dgm14:cNvPr>
        </a:ext>
      </dgm:extLst>
    </dgm:pt>
    <dgm:pt cxnId="{B4EFFFB9-AE84-4F7B-BD48-132F6306682B}" modelId="{6315FE19-B2A0-414C-A6B8-928E5720F2A7}" type="parTrans">
      <dgm:prSet/>
      <dgm:spPr/>
      <dgm:t>
        <a:bodyPr numCol="1"/>
        <a:lstStyle/>
        <a:p>
          <a:endParaRPr altLang="en-GB" lang="en-GB"/>
        </a:p>
      </dgm:t>
    </dgm:pt>
    <dgm:pt cxnId="{B4EFFFB9-AE84-4F7B-BD48-132F6306682B}" modelId="{3A79678A-4D35-4E45-9B24-B71434AE695F}" type="sibTrans">
      <dgm:prSet/>
      <dgm:spPr/>
      <dgm:t>
        <a:bodyPr numCol="1"/>
        <a:lstStyle/>
        <a:p>
          <a:endParaRPr altLang="en-GB" lang="en-GB"/>
        </a:p>
      </dgm:t>
    </dgm:pt>
    <dgm:pt modelId="{088AF1F0-176E-4466-A31A-C35F7D5985C3}">
      <dgm:prSet phldrT="[Text]"/>
      <dgm:spPr/>
      <dgm:t>
        <a:bodyPr numCol="1"/>
        <a:lstStyle/>
        <a:p>
          <a:r>
            <a:rPr altLang="en-GB" dirty="0" lang="en-GB"/>
            <a:t>2</a:t>
          </a:r>
        </a:p>
      </dgm:t>
      <dgm:extLst>
        <a:ext uri="{E40237B7-FDA0-4F09-8148-C483321AD2D9}">
          <dgm14:cNvPr xmlns:dgm14="http://schemas.microsoft.com/office/drawing/2010/diagram" id="0" name="">
            <a:hlinkClick xmlns:r="http://schemas.openxmlformats.org/officeDocument/2006/relationships" action="ppaction://hlinksldjump" r:id="rId2"/>
          </dgm14:cNvPr>
        </a:ext>
      </dgm:extLst>
    </dgm:pt>
    <dgm:pt cxnId="{BC42B954-54B2-4562-BEF1-BDACF5F0DEB7}" modelId="{FD548100-6B41-4997-8862-B929DDAB0CF5}" type="parTrans">
      <dgm:prSet/>
      <dgm:spPr/>
      <dgm:t>
        <a:bodyPr numCol="1"/>
        <a:lstStyle/>
        <a:p>
          <a:endParaRPr altLang="en-GB" lang="en-GB"/>
        </a:p>
      </dgm:t>
    </dgm:pt>
    <dgm:pt cxnId="{BC42B954-54B2-4562-BEF1-BDACF5F0DEB7}" modelId="{11B6AC9E-CC1F-4E5B-B3E6-325EA1CD0434}" type="sibTrans">
      <dgm:prSet/>
      <dgm:spPr/>
      <dgm:t>
        <a:bodyPr numCol="1"/>
        <a:lstStyle/>
        <a:p>
          <a:endParaRPr altLang="en-GB" lang="en-GB"/>
        </a:p>
      </dgm:t>
    </dgm:pt>
    <dgm:pt modelId="{AFD02D98-0E74-46E8-A440-2F5325650B7C}">
      <dgm:prSet phldrT="[Text]"/>
      <dgm:spPr/>
      <dgm:t>
        <a:bodyPr numCol="1"/>
        <a:lstStyle/>
        <a:p>
          <a:r>
            <a:rPr altLang="en-GB" dirty="0" lang="en-GB"/>
            <a:t>3</a:t>
          </a:r>
        </a:p>
      </dgm:t>
      <dgm:extLst>
        <a:ext uri="{E40237B7-FDA0-4F09-8148-C483321AD2D9}">
          <dgm14:cNvPr xmlns:dgm14="http://schemas.microsoft.com/office/drawing/2010/diagram" id="0" name="">
            <a:hlinkClick xmlns:r="http://schemas.openxmlformats.org/officeDocument/2006/relationships" action="ppaction://hlinksldjump" r:id="rId3"/>
          </dgm14:cNvPr>
        </a:ext>
      </dgm:extLst>
    </dgm:pt>
    <dgm:pt cxnId="{3ABBB6B0-C9AB-42BB-8D26-A0F856E17A9F}" modelId="{5E2F75CE-8697-46FD-8B80-6DBA0A4817B5}" type="parTrans">
      <dgm:prSet/>
      <dgm:spPr/>
      <dgm:t>
        <a:bodyPr numCol="1"/>
        <a:lstStyle/>
        <a:p>
          <a:endParaRPr altLang="en-GB" lang="en-GB"/>
        </a:p>
      </dgm:t>
    </dgm:pt>
    <dgm:pt cxnId="{3ABBB6B0-C9AB-42BB-8D26-A0F856E17A9F}" modelId="{FB70AF6A-07F7-464B-A2AD-E3340ACCF836}" type="sibTrans">
      <dgm:prSet/>
      <dgm:spPr/>
      <dgm:t>
        <a:bodyPr numCol="1"/>
        <a:lstStyle/>
        <a:p>
          <a:endParaRPr altLang="en-GB" lang="en-GB"/>
        </a:p>
      </dgm:t>
    </dgm:pt>
    <dgm:pt modelId="{3264AD5D-C09E-4CEF-9E48-6894EC9D2756}">
      <dgm:prSet phldrT="[Text]"/>
      <dgm:spPr/>
      <dgm:t>
        <a:bodyPr numCol="1"/>
        <a:lstStyle/>
        <a:p>
          <a:r>
            <a:rPr altLang="en-GB" dirty="0" lang="en-GB"/>
            <a:t>4</a:t>
          </a:r>
        </a:p>
      </dgm:t>
      <dgm:extLst>
        <a:ext uri="{E40237B7-FDA0-4F09-8148-C483321AD2D9}">
          <dgm14:cNvPr xmlns:dgm14="http://schemas.microsoft.com/office/drawing/2010/diagram" id="0" name="">
            <a:hlinkClick xmlns:r="http://schemas.openxmlformats.org/officeDocument/2006/relationships" action="ppaction://hlinksldjump" r:id="rId4"/>
          </dgm14:cNvPr>
        </a:ext>
      </dgm:extLst>
    </dgm:pt>
    <dgm:pt cxnId="{F925577A-3FE7-4040-91C5-2430147B8D22}" modelId="{F46F5E60-90DE-4CBE-858E-51FB97C33B85}" type="parTrans">
      <dgm:prSet/>
      <dgm:spPr/>
      <dgm:t>
        <a:bodyPr numCol="1"/>
        <a:lstStyle/>
        <a:p>
          <a:endParaRPr altLang="en-GB" lang="en-GB"/>
        </a:p>
      </dgm:t>
    </dgm:pt>
    <dgm:pt cxnId="{F925577A-3FE7-4040-91C5-2430147B8D22}" modelId="{81D98E51-E2F7-4322-AFE0-FC401D073BB9}" type="sibTrans">
      <dgm:prSet/>
      <dgm:spPr/>
      <dgm:t>
        <a:bodyPr numCol="1"/>
        <a:lstStyle/>
        <a:p>
          <a:endParaRPr altLang="en-GB" lang="en-GB"/>
        </a:p>
      </dgm:t>
    </dgm:pt>
    <dgm:pt modelId="{5AB34FB8-9CDC-4C29-9771-5CA9C0CB2C9C}">
      <dgm:prSet phldrT="[Text]"/>
      <dgm:spPr/>
      <dgm:t>
        <a:bodyPr numCol="1"/>
        <a:lstStyle/>
        <a:p>
          <a:r>
            <a:rPr altLang="en-GB" dirty="0" lang="en-GB"/>
            <a:t>5</a:t>
          </a:r>
        </a:p>
      </dgm:t>
      <dgm:extLst>
        <a:ext uri="{E40237B7-FDA0-4F09-8148-C483321AD2D9}">
          <dgm14:cNvPr xmlns:dgm14="http://schemas.microsoft.com/office/drawing/2010/diagram" id="0" name="">
            <a:hlinkClick xmlns:r="http://schemas.openxmlformats.org/officeDocument/2006/relationships" action="ppaction://hlinksldjump" r:id="rId5"/>
          </dgm14:cNvPr>
        </a:ext>
      </dgm:extLst>
    </dgm:pt>
    <dgm:pt cxnId="{3E002393-BDE5-4738-BCD6-EAA00FD30423}" modelId="{1949B7EE-F54E-4C29-BCE3-12DB83D9E2FA}" type="parTrans">
      <dgm:prSet/>
      <dgm:spPr/>
      <dgm:t>
        <a:bodyPr numCol="1"/>
        <a:lstStyle/>
        <a:p>
          <a:endParaRPr altLang="en-GB" lang="en-GB"/>
        </a:p>
      </dgm:t>
    </dgm:pt>
    <dgm:pt cxnId="{3E002393-BDE5-4738-BCD6-EAA00FD30423}" modelId="{05A3312F-3756-493B-8FFF-530F323E3192}" type="sibTrans">
      <dgm:prSet/>
      <dgm:spPr/>
      <dgm:t>
        <a:bodyPr numCol="1"/>
        <a:lstStyle/>
        <a:p>
          <a:endParaRPr altLang="en-GB" lang="en-GB"/>
        </a:p>
      </dgm:t>
    </dgm:pt>
    <dgm:pt modelId="{0A318FF8-1A38-4105-BC14-BC7312C8FADC}">
      <dgm:prSet phldrT="[Text]"/>
      <dgm:spPr/>
      <dgm:t>
        <a:bodyPr numCol="1"/>
        <a:lstStyle/>
        <a:p>
          <a:r>
            <a:rPr altLang="en-GB" dirty="0" lang="en-GB"/>
            <a:t>6</a:t>
          </a:r>
        </a:p>
      </dgm:t>
      <dgm:extLst>
        <a:ext uri="{E40237B7-FDA0-4F09-8148-C483321AD2D9}">
          <dgm14:cNvPr xmlns:dgm14="http://schemas.microsoft.com/office/drawing/2010/diagram" id="0" name="">
            <a:hlinkClick xmlns:r="http://schemas.openxmlformats.org/officeDocument/2006/relationships" action="ppaction://hlinksldjump" r:id="rId6"/>
          </dgm14:cNvPr>
        </a:ext>
      </dgm:extLst>
    </dgm:pt>
    <dgm:pt cxnId="{A1C8D81A-922B-4239-9ACA-BF147220D96B}" modelId="{1D69278A-96C1-4E36-81DF-35197216AE32}" type="parTrans">
      <dgm:prSet/>
      <dgm:spPr/>
      <dgm:t>
        <a:bodyPr numCol="1"/>
        <a:lstStyle/>
        <a:p>
          <a:endParaRPr altLang="en-GB" lang="en-GB"/>
        </a:p>
      </dgm:t>
    </dgm:pt>
    <dgm:pt cxnId="{A1C8D81A-922B-4239-9ACA-BF147220D96B}" modelId="{B993940B-7287-4337-9B0F-BF56E13307A4}" type="sibTrans">
      <dgm:prSet/>
      <dgm:spPr/>
      <dgm:t>
        <a:bodyPr numCol="1"/>
        <a:lstStyle/>
        <a:p>
          <a:endParaRPr altLang="en-GB" lang="en-GB"/>
        </a:p>
      </dgm:t>
    </dgm:pt>
    <dgm:pt modelId="{32718CC5-51F0-4234-B0F0-BB452730000D}">
      <dgm:prSet phldrT="[Text]"/>
      <dgm:spPr/>
      <dgm:t>
        <a:bodyPr numCol="1"/>
        <a:lstStyle/>
        <a:p>
          <a:r>
            <a:rPr altLang="en-GB" dirty="0" lang="en-GB"/>
            <a:t>7</a:t>
          </a:r>
        </a:p>
      </dgm:t>
      <dgm:extLst>
        <a:ext uri="{E40237B7-FDA0-4F09-8148-C483321AD2D9}">
          <dgm14:cNvPr xmlns:dgm14="http://schemas.microsoft.com/office/drawing/2010/diagram" id="0" name="">
            <a:hlinkClick xmlns:r="http://schemas.openxmlformats.org/officeDocument/2006/relationships" action="ppaction://hlinksldjump" r:id="rId7"/>
          </dgm14:cNvPr>
        </a:ext>
      </dgm:extLst>
    </dgm:pt>
    <dgm:pt cxnId="{C5126DF2-D9E6-4A90-915D-5D101AD90DE7}" modelId="{CD18A07D-0CC7-4410-A505-532FEE8E45EE}" type="parTrans">
      <dgm:prSet/>
      <dgm:spPr/>
      <dgm:t>
        <a:bodyPr numCol="1"/>
        <a:lstStyle/>
        <a:p>
          <a:endParaRPr altLang="en-GB" lang="en-GB"/>
        </a:p>
      </dgm:t>
    </dgm:pt>
    <dgm:pt cxnId="{C5126DF2-D9E6-4A90-915D-5D101AD90DE7}" modelId="{5520A376-30F3-4B4A-ADB3-DDEECDD77057}" type="sibTrans">
      <dgm:prSet/>
      <dgm:spPr/>
      <dgm:t>
        <a:bodyPr numCol="1"/>
        <a:lstStyle/>
        <a:p>
          <a:endParaRPr altLang="en-GB" lang="en-GB"/>
        </a:p>
      </dgm:t>
    </dgm:pt>
    <dgm:pt modelId="{3151CB88-1D6A-46D0-9998-B45F471805F3}">
      <dgm:prSet phldrT="[Text]"/>
      <dgm:spPr/>
      <dgm:t>
        <a:bodyPr numCol="1"/>
        <a:lstStyle/>
        <a:p>
          <a:r>
            <a:rPr altLang="en-GB" dirty="0" lang="en-GB"/>
            <a:t>8</a:t>
          </a:r>
        </a:p>
      </dgm:t>
      <dgm:extLst>
        <a:ext uri="{E40237B7-FDA0-4F09-8148-C483321AD2D9}">
          <dgm14:cNvPr xmlns:dgm14="http://schemas.microsoft.com/office/drawing/2010/diagram" id="0" name="">
            <a:hlinkClick xmlns:r="http://schemas.openxmlformats.org/officeDocument/2006/relationships" action="ppaction://hlinksldjump" r:id="rId8"/>
          </dgm14:cNvPr>
        </a:ext>
      </dgm:extLst>
    </dgm:pt>
    <dgm:pt cxnId="{1A1B324A-811C-4667-B72A-42564B63BCE8}" modelId="{18BDAF94-4D08-47A8-90EB-4BDFF06C2747}" type="parTrans">
      <dgm:prSet/>
      <dgm:spPr/>
      <dgm:t>
        <a:bodyPr numCol="1"/>
        <a:lstStyle/>
        <a:p>
          <a:endParaRPr altLang="en-GB" lang="en-GB"/>
        </a:p>
      </dgm:t>
    </dgm:pt>
    <dgm:pt cxnId="{1A1B324A-811C-4667-B72A-42564B63BCE8}" modelId="{23FF8DFD-3CD9-4575-9C9A-D264F56918FA}" type="sibTrans">
      <dgm:prSet/>
      <dgm:spPr/>
      <dgm:t>
        <a:bodyPr numCol="1"/>
        <a:lstStyle/>
        <a:p>
          <a:endParaRPr altLang="en-GB" lang="en-GB"/>
        </a:p>
      </dgm:t>
    </dgm:pt>
    <dgm:pt modelId="{10392184-7DF2-4558-8EE8-CA9DAD7A854D}">
      <dgm:prSet phldrT="[Text]"/>
      <dgm:spPr/>
      <dgm:t>
        <a:bodyPr numCol="1"/>
        <a:lstStyle/>
        <a:p>
          <a:r>
            <a:rPr altLang="en-GB" dirty="0" lang="en-GB"/>
            <a:t>9</a:t>
          </a:r>
        </a:p>
      </dgm:t>
      <dgm:extLst>
        <a:ext uri="{E40237B7-FDA0-4F09-8148-C483321AD2D9}">
          <dgm14:cNvPr xmlns:dgm14="http://schemas.microsoft.com/office/drawing/2010/diagram" id="0" name="">
            <a:hlinkClick xmlns:r="http://schemas.openxmlformats.org/officeDocument/2006/relationships" action="ppaction://hlinksldjump" r:id="rId9"/>
          </dgm14:cNvPr>
        </a:ext>
      </dgm:extLst>
    </dgm:pt>
    <dgm:pt cxnId="{D9721D77-6C06-4845-AE69-D4E8824AEF38}" modelId="{4941D493-1B8A-4F93-833E-B1C163EB9027}" type="parTrans">
      <dgm:prSet/>
      <dgm:spPr/>
      <dgm:t>
        <a:bodyPr numCol="1"/>
        <a:lstStyle/>
        <a:p>
          <a:endParaRPr altLang="en-GB" lang="en-GB"/>
        </a:p>
      </dgm:t>
    </dgm:pt>
    <dgm:pt cxnId="{D9721D77-6C06-4845-AE69-D4E8824AEF38}" modelId="{AB109E27-CF06-4B4D-A0AC-EE1CA42D04A7}" type="sibTrans">
      <dgm:prSet/>
      <dgm:spPr/>
      <dgm:t>
        <a:bodyPr numCol="1"/>
        <a:lstStyle/>
        <a:p>
          <a:endParaRPr altLang="en-GB" lang="en-GB"/>
        </a:p>
      </dgm:t>
    </dgm:pt>
    <dgm:pt modelId="{E0434CC8-7AAA-4CA0-98AF-D4CA6BEFABC8}">
      <dgm:prSet phldrT="[Text]"/>
      <dgm:spPr/>
      <dgm:t>
        <a:bodyPr numCol="1"/>
        <a:lstStyle/>
        <a:p>
          <a:r>
            <a:rPr altLang="en-GB" dirty="0" lang="en-GB"/>
            <a:t>10</a:t>
          </a:r>
        </a:p>
      </dgm:t>
      <dgm:extLst>
        <a:ext uri="{E40237B7-FDA0-4F09-8148-C483321AD2D9}">
          <dgm14:cNvPr xmlns:dgm14="http://schemas.microsoft.com/office/drawing/2010/diagram" id="0" name="">
            <a:hlinkClick xmlns:r="http://schemas.openxmlformats.org/officeDocument/2006/relationships" action="ppaction://hlinksldjump" r:id="rId10"/>
          </dgm14:cNvPr>
        </a:ext>
      </dgm:extLst>
    </dgm:pt>
    <dgm:pt cxnId="{899699DB-734A-4DD0-A014-469AA06DE6B8}" modelId="{322BAA2E-5A0D-4516-82AC-29CBA29CBFBD}" type="parTrans">
      <dgm:prSet/>
      <dgm:spPr/>
      <dgm:t>
        <a:bodyPr numCol="1"/>
        <a:lstStyle/>
        <a:p>
          <a:endParaRPr altLang="en-GB" lang="en-GB"/>
        </a:p>
      </dgm:t>
    </dgm:pt>
    <dgm:pt cxnId="{899699DB-734A-4DD0-A014-469AA06DE6B8}" modelId="{B2950CD7-82B8-42DF-BE7D-D8825C7DBBE0}" type="sibTrans">
      <dgm:prSet/>
      <dgm:spPr/>
      <dgm:t>
        <a:bodyPr numCol="1"/>
        <a:lstStyle/>
        <a:p>
          <a:endParaRPr altLang="en-GB" lang="en-GB"/>
        </a:p>
      </dgm:t>
    </dgm:pt>
    <dgm:pt modelId="{48113ACB-F73B-40ED-A951-E60EBAD2BE72}">
      <dgm:prSet phldrT="[Text]"/>
      <dgm:spPr/>
      <dgm:t>
        <a:bodyPr numCol="1"/>
        <a:lstStyle/>
        <a:p>
          <a:r>
            <a:rPr altLang="en-GB" dirty="0" lang="en-GB"/>
            <a:t>11</a:t>
          </a:r>
        </a:p>
      </dgm:t>
      <dgm:extLst>
        <a:ext uri="{E40237B7-FDA0-4F09-8148-C483321AD2D9}">
          <dgm14:cNvPr xmlns:dgm14="http://schemas.microsoft.com/office/drawing/2010/diagram" id="0" name="">
            <a:hlinkClick xmlns:r="http://schemas.openxmlformats.org/officeDocument/2006/relationships" action="ppaction://hlinksldjump" r:id="rId11"/>
          </dgm14:cNvPr>
        </a:ext>
      </dgm:extLst>
    </dgm:pt>
    <dgm:pt cxnId="{83FA5E09-17AE-48DE-B59B-3C96C5AFC27E}" modelId="{FEFCEA41-D5A7-4F8F-8BC6-C629D5D6919A}" type="parTrans">
      <dgm:prSet/>
      <dgm:spPr/>
      <dgm:t>
        <a:bodyPr numCol="1"/>
        <a:lstStyle/>
        <a:p>
          <a:endParaRPr altLang="en-GB" lang="en-GB"/>
        </a:p>
      </dgm:t>
    </dgm:pt>
    <dgm:pt cxnId="{83FA5E09-17AE-48DE-B59B-3C96C5AFC27E}" modelId="{9D8AE046-2ADF-4AEA-8ABB-1F8CF8E18693}" type="sibTrans">
      <dgm:prSet/>
      <dgm:spPr/>
      <dgm:t>
        <a:bodyPr numCol="1"/>
        <a:lstStyle/>
        <a:p>
          <a:endParaRPr altLang="en-GB" lang="en-GB"/>
        </a:p>
      </dgm:t>
    </dgm:pt>
    <dgm:pt modelId="{5A79B5F8-F0A6-4596-A6DC-DB4FBE7B77D1}">
      <dgm:prSet phldrT="[Text]"/>
      <dgm:spPr/>
      <dgm:t>
        <a:bodyPr numCol="1"/>
        <a:lstStyle/>
        <a:p>
          <a:r>
            <a:rPr altLang="en-GB" dirty="0" lang="en-GB"/>
            <a:t>12</a:t>
          </a:r>
        </a:p>
      </dgm:t>
      <dgm:extLst>
        <a:ext uri="{E40237B7-FDA0-4F09-8148-C483321AD2D9}">
          <dgm14:cNvPr xmlns:dgm14="http://schemas.microsoft.com/office/drawing/2010/diagram" id="0" name="">
            <a:hlinkClick xmlns:r="http://schemas.openxmlformats.org/officeDocument/2006/relationships" action="ppaction://hlinksldjump" r:id="rId12"/>
          </dgm14:cNvPr>
        </a:ext>
      </dgm:extLst>
    </dgm:pt>
    <dgm:pt cxnId="{8D84EEED-EF77-4D2D-ADF6-561FB28D9DE2}" modelId="{37272952-D223-40CA-A572-0B73883BEFEC}" type="parTrans">
      <dgm:prSet/>
      <dgm:spPr/>
      <dgm:t>
        <a:bodyPr numCol="1"/>
        <a:lstStyle/>
        <a:p>
          <a:endParaRPr altLang="en-GB" lang="en-GB"/>
        </a:p>
      </dgm:t>
    </dgm:pt>
    <dgm:pt cxnId="{8D84EEED-EF77-4D2D-ADF6-561FB28D9DE2}" modelId="{B1246F05-E619-4FBF-9CAD-4B16557B1F85}" type="sibTrans">
      <dgm:prSet/>
      <dgm:spPr/>
      <dgm:t>
        <a:bodyPr numCol="1"/>
        <a:lstStyle/>
        <a:p>
          <a:endParaRPr altLang="en-GB" lang="en-GB"/>
        </a:p>
      </dgm:t>
    </dgm:pt>
    <dgm:pt modelId="{999BAABE-2866-4023-AF52-88158E85EC84}">
      <dgm:prSet phldrT="[Text]"/>
      <dgm:spPr/>
      <dgm:t>
        <a:bodyPr numCol="1"/>
        <a:lstStyle/>
        <a:p>
          <a:r>
            <a:rPr altLang="en-GB" dirty="0" lang="en-GB"/>
            <a:t>13</a:t>
          </a:r>
        </a:p>
      </dgm:t>
      <dgm:extLst>
        <a:ext uri="{E40237B7-FDA0-4F09-8148-C483321AD2D9}">
          <dgm14:cNvPr xmlns:dgm14="http://schemas.microsoft.com/office/drawing/2010/diagram" id="0" name="">
            <a:hlinkClick xmlns:r="http://schemas.openxmlformats.org/officeDocument/2006/relationships" action="ppaction://hlinksldjump" r:id="rId13"/>
          </dgm14:cNvPr>
        </a:ext>
      </dgm:extLst>
    </dgm:pt>
    <dgm:pt cxnId="{ABD735C3-1EEB-44A2-B04A-9BB6D2FA8EB1}" modelId="{7F537433-FD13-4BD0-8175-235D01999042}" type="parTrans">
      <dgm:prSet/>
      <dgm:spPr/>
      <dgm:t>
        <a:bodyPr numCol="1"/>
        <a:lstStyle/>
        <a:p>
          <a:endParaRPr altLang="en-GB" lang="en-GB"/>
        </a:p>
      </dgm:t>
    </dgm:pt>
    <dgm:pt cxnId="{ABD735C3-1EEB-44A2-B04A-9BB6D2FA8EB1}" modelId="{C7EEF74C-EF14-43AE-9C24-2D7C76152217}" type="sibTrans">
      <dgm:prSet/>
      <dgm:spPr/>
      <dgm:t>
        <a:bodyPr numCol="1"/>
        <a:lstStyle/>
        <a:p>
          <a:endParaRPr altLang="en-GB" lang="en-GB"/>
        </a:p>
      </dgm:t>
    </dgm:pt>
    <dgm:pt modelId="{C42F318C-98D2-4C3C-A1FE-59DFEDCE4E80}">
      <dgm:prSet phldrT="[Text]"/>
      <dgm:spPr/>
      <dgm:t>
        <a:bodyPr numCol="1"/>
        <a:lstStyle/>
        <a:p>
          <a:r>
            <a:rPr altLang="en-GB" dirty="0" lang="en-GB"/>
            <a:t>14</a:t>
          </a:r>
        </a:p>
      </dgm:t>
      <dgm:extLst>
        <a:ext uri="{E40237B7-FDA0-4F09-8148-C483321AD2D9}">
          <dgm14:cNvPr xmlns:dgm14="http://schemas.microsoft.com/office/drawing/2010/diagram" id="0" name="">
            <a:hlinkClick xmlns:r="http://schemas.openxmlformats.org/officeDocument/2006/relationships" action="ppaction://hlinksldjump" r:id="rId14"/>
          </dgm14:cNvPr>
        </a:ext>
      </dgm:extLst>
    </dgm:pt>
    <dgm:pt cxnId="{38CC62C7-A073-48ED-93B0-A012C9DC9D01}" modelId="{0C1E1342-7ADC-4F2F-8943-B7036980B461}" type="parTrans">
      <dgm:prSet/>
      <dgm:spPr/>
      <dgm:t>
        <a:bodyPr numCol="1"/>
        <a:lstStyle/>
        <a:p>
          <a:endParaRPr altLang="en-GB" lang="en-GB"/>
        </a:p>
      </dgm:t>
    </dgm:pt>
    <dgm:pt cxnId="{38CC62C7-A073-48ED-93B0-A012C9DC9D01}" modelId="{F56602B4-D5F8-40B1-886B-CC65EB208A82}" type="sibTrans">
      <dgm:prSet/>
      <dgm:spPr/>
      <dgm:t>
        <a:bodyPr numCol="1"/>
        <a:lstStyle/>
        <a:p>
          <a:endParaRPr altLang="en-GB" lang="en-GB"/>
        </a:p>
      </dgm:t>
    </dgm:pt>
    <dgm:pt modelId="{8EB38FD4-BA73-4DB4-937A-C123898CF550}">
      <dgm:prSet phldrT="[Text]"/>
      <dgm:spPr/>
      <dgm:t>
        <a:bodyPr numCol="1"/>
        <a:lstStyle/>
        <a:p>
          <a:r>
            <a:rPr altLang="en-GB" dirty="0" lang="en-GB"/>
            <a:t>15</a:t>
          </a:r>
        </a:p>
      </dgm:t>
      <dgm:extLst>
        <a:ext uri="{E40237B7-FDA0-4F09-8148-C483321AD2D9}">
          <dgm14:cNvPr xmlns:dgm14="http://schemas.microsoft.com/office/drawing/2010/diagram" id="0" name="">
            <a:hlinkClick xmlns:r="http://schemas.openxmlformats.org/officeDocument/2006/relationships" action="ppaction://hlinksldjump" r:id="rId15"/>
          </dgm14:cNvPr>
        </a:ext>
      </dgm:extLst>
    </dgm:pt>
    <dgm:pt cxnId="{8D736C58-C814-44BE-B92D-D3B897FF9D40}" modelId="{EF112B40-8795-4782-80C8-A0F427AA70CF}" type="parTrans">
      <dgm:prSet/>
      <dgm:spPr/>
      <dgm:t>
        <a:bodyPr numCol="1"/>
        <a:lstStyle/>
        <a:p>
          <a:endParaRPr altLang="en-GB" lang="en-GB"/>
        </a:p>
      </dgm:t>
    </dgm:pt>
    <dgm:pt cxnId="{8D736C58-C814-44BE-B92D-D3B897FF9D40}" modelId="{08A36BB9-8327-4668-ABBF-9ECD3A7ABDCE}" type="sibTrans">
      <dgm:prSet/>
      <dgm:spPr/>
      <dgm:t>
        <a:bodyPr numCol="1"/>
        <a:lstStyle/>
        <a:p>
          <a:endParaRPr altLang="en-GB" lang="en-GB"/>
        </a:p>
      </dgm:t>
    </dgm:pt>
    <dgm:pt modelId="{41D81C6D-71AB-4DCF-8990-A8147CF74918}">
      <dgm:prSet phldrT="[Text]"/>
      <dgm:spPr/>
      <dgm:t>
        <a:bodyPr numCol="1"/>
        <a:lstStyle/>
        <a:p>
          <a:r>
            <a:rPr altLang="en-GB" dirty="0" lang="en-GB"/>
            <a:t>16</a:t>
          </a:r>
        </a:p>
      </dgm:t>
      <dgm:extLst>
        <a:ext uri="{E40237B7-FDA0-4F09-8148-C483321AD2D9}">
          <dgm14:cNvPr xmlns:dgm14="http://schemas.microsoft.com/office/drawing/2010/diagram" id="0" name="">
            <a:hlinkClick xmlns:r="http://schemas.openxmlformats.org/officeDocument/2006/relationships" action="ppaction://hlinksldjump" r:id="rId16"/>
          </dgm14:cNvPr>
        </a:ext>
      </dgm:extLst>
    </dgm:pt>
    <dgm:pt cxnId="{5854A7CD-8D91-442C-A73A-0F3755C24D8F}" modelId="{020683AE-D4B1-4683-8717-F9FF05BDF0E5}" type="parTrans">
      <dgm:prSet/>
      <dgm:spPr/>
      <dgm:t>
        <a:bodyPr numCol="1"/>
        <a:lstStyle/>
        <a:p>
          <a:endParaRPr altLang="en-GB" lang="en-GB"/>
        </a:p>
      </dgm:t>
    </dgm:pt>
    <dgm:pt cxnId="{5854A7CD-8D91-442C-A73A-0F3755C24D8F}" modelId="{36C07B93-97AF-4B36-BBDB-BF6FFD6C68CE}" type="sibTrans">
      <dgm:prSet/>
      <dgm:spPr/>
      <dgm:t>
        <a:bodyPr numCol="1"/>
        <a:lstStyle/>
        <a:p>
          <a:endParaRPr altLang="en-GB" lang="en-GB"/>
        </a:p>
      </dgm:t>
    </dgm:pt>
    <dgm:pt modelId="{7786EBD5-FA47-4C90-9225-28F2A67CA516}">
      <dgm:prSet phldrT="[Text]"/>
      <dgm:spPr/>
      <dgm:t>
        <a:bodyPr numCol="1"/>
        <a:lstStyle/>
        <a:p>
          <a:r>
            <a:rPr altLang="en-GB" dirty="0" lang="en-GB"/>
            <a:t>17</a:t>
          </a:r>
        </a:p>
      </dgm:t>
      <dgm:extLst>
        <a:ext uri="{E40237B7-FDA0-4F09-8148-C483321AD2D9}">
          <dgm14:cNvPr xmlns:dgm14="http://schemas.microsoft.com/office/drawing/2010/diagram" id="0" name="">
            <a:hlinkClick xmlns:r="http://schemas.openxmlformats.org/officeDocument/2006/relationships" action="ppaction://hlinksldjump" r:id="rId17"/>
          </dgm14:cNvPr>
        </a:ext>
      </dgm:extLst>
    </dgm:pt>
    <dgm:pt cxnId="{3C942EDE-17AA-4917-841C-839962C99969}" modelId="{1162A78D-F0FE-4F6E-BAAF-CB4891244AC1}" type="parTrans">
      <dgm:prSet/>
      <dgm:spPr/>
      <dgm:t>
        <a:bodyPr numCol="1"/>
        <a:lstStyle/>
        <a:p>
          <a:endParaRPr altLang="en-GB" lang="en-GB"/>
        </a:p>
      </dgm:t>
    </dgm:pt>
    <dgm:pt cxnId="{3C942EDE-17AA-4917-841C-839962C99969}" modelId="{0BF2246D-9357-4111-8B6B-52F6AE1E5BE2}" type="sibTrans">
      <dgm:prSet/>
      <dgm:spPr/>
      <dgm:t>
        <a:bodyPr numCol="1"/>
        <a:lstStyle/>
        <a:p>
          <a:endParaRPr altLang="en-GB" lang="en-GB"/>
        </a:p>
      </dgm:t>
    </dgm:pt>
    <dgm:pt modelId="{6AA95B45-788B-4555-8585-8C2F286C2678}">
      <dgm:prSet phldrT="[Text]"/>
      <dgm:spPr/>
      <dgm:t>
        <a:bodyPr numCol="1"/>
        <a:lstStyle/>
        <a:p>
          <a:r>
            <a:rPr altLang="en-GB" dirty="0" lang="en-GB"/>
            <a:t>18</a:t>
          </a:r>
        </a:p>
      </dgm:t>
      <dgm:extLst>
        <a:ext uri="{E40237B7-FDA0-4F09-8148-C483321AD2D9}">
          <dgm14:cNvPr xmlns:dgm14="http://schemas.microsoft.com/office/drawing/2010/diagram" id="0" name="">
            <a:hlinkClick xmlns:r="http://schemas.openxmlformats.org/officeDocument/2006/relationships" action="ppaction://hlinksldjump" r:id="rId18"/>
          </dgm14:cNvPr>
        </a:ext>
      </dgm:extLst>
    </dgm:pt>
    <dgm:pt cxnId="{1870BD9E-5C8B-4ABC-A6AA-5E3BBE5F99A5}" modelId="{03402865-7146-4BE3-B8D3-13B8221A2B92}" type="parTrans">
      <dgm:prSet/>
      <dgm:spPr/>
      <dgm:t>
        <a:bodyPr numCol="1"/>
        <a:lstStyle/>
        <a:p>
          <a:endParaRPr altLang="en-GB" lang="en-GB"/>
        </a:p>
      </dgm:t>
    </dgm:pt>
    <dgm:pt cxnId="{1870BD9E-5C8B-4ABC-A6AA-5E3BBE5F99A5}" modelId="{E19D9A66-23F6-4D5C-9A4E-EC5D25CA2433}" type="sibTrans">
      <dgm:prSet/>
      <dgm:spPr/>
      <dgm:t>
        <a:bodyPr numCol="1"/>
        <a:lstStyle/>
        <a:p>
          <a:endParaRPr altLang="en-GB" lang="en-GB"/>
        </a:p>
      </dgm:t>
    </dgm:pt>
    <dgm:pt modelId="{6DCC6EFE-21B0-42CE-B5DE-5F437B6ED195}">
      <dgm:prSet phldrT="[Text]"/>
      <dgm:spPr/>
      <dgm:t>
        <a:bodyPr numCol="1"/>
        <a:lstStyle/>
        <a:p>
          <a:r>
            <a:rPr altLang="en-GB" dirty="0" lang="en-GB"/>
            <a:t>19</a:t>
          </a:r>
        </a:p>
      </dgm:t>
      <dgm:extLst>
        <a:ext uri="{E40237B7-FDA0-4F09-8148-C483321AD2D9}">
          <dgm14:cNvPr xmlns:dgm14="http://schemas.microsoft.com/office/drawing/2010/diagram" id="0" name="">
            <a:hlinkClick xmlns:r="http://schemas.openxmlformats.org/officeDocument/2006/relationships" action="ppaction://hlinksldjump" r:id="rId19"/>
          </dgm14:cNvPr>
        </a:ext>
      </dgm:extLst>
    </dgm:pt>
    <dgm:pt cxnId="{323AB0A5-98FF-459C-9410-1D2B2C1909D2}" modelId="{84318DE0-01D5-4760-837C-DE3F17149B8A}" type="parTrans">
      <dgm:prSet/>
      <dgm:spPr/>
      <dgm:t>
        <a:bodyPr numCol="1"/>
        <a:lstStyle/>
        <a:p>
          <a:endParaRPr altLang="en-GB" lang="en-GB"/>
        </a:p>
      </dgm:t>
    </dgm:pt>
    <dgm:pt cxnId="{323AB0A5-98FF-459C-9410-1D2B2C1909D2}" modelId="{B647AB3A-DDA3-443B-B5E4-406E5C054CA3}" type="sibTrans">
      <dgm:prSet/>
      <dgm:spPr/>
      <dgm:t>
        <a:bodyPr numCol="1"/>
        <a:lstStyle/>
        <a:p>
          <a:endParaRPr altLang="en-GB" lang="en-GB"/>
        </a:p>
      </dgm:t>
    </dgm:pt>
    <dgm:pt modelId="{485449D1-6AC9-44AF-A517-A7A9EE4E8F9E}">
      <dgm:prSet phldrT="[Text]"/>
      <dgm:spPr/>
      <dgm:t>
        <a:bodyPr numCol="1"/>
        <a:lstStyle/>
        <a:p>
          <a:r>
            <a:rPr altLang="en-GB" dirty="0" lang="en-GB"/>
            <a:t>20</a:t>
          </a:r>
        </a:p>
      </dgm:t>
      <dgm:extLst>
        <a:ext uri="{E40237B7-FDA0-4F09-8148-C483321AD2D9}">
          <dgm14:cNvPr xmlns:dgm14="http://schemas.microsoft.com/office/drawing/2010/diagram" id="0" name="">
            <a:hlinkClick xmlns:r="http://schemas.openxmlformats.org/officeDocument/2006/relationships" action="ppaction://hlinksldjump" r:id="rId20"/>
          </dgm14:cNvPr>
        </a:ext>
      </dgm:extLst>
    </dgm:pt>
    <dgm:pt cxnId="{415A23A2-F4E7-44D3-9330-016ADBCBCAD5}" modelId="{819D1760-2FDE-4DB7-9A8C-ADE3E607D12A}" type="parTrans">
      <dgm:prSet/>
      <dgm:spPr/>
      <dgm:t>
        <a:bodyPr numCol="1"/>
        <a:lstStyle/>
        <a:p>
          <a:endParaRPr altLang="en-GB" lang="en-GB"/>
        </a:p>
      </dgm:t>
    </dgm:pt>
    <dgm:pt cxnId="{415A23A2-F4E7-44D3-9330-016ADBCBCAD5}" modelId="{A7C53A82-3014-4B14-B6BC-1BAEB27EAB4D}" type="sibTrans">
      <dgm:prSet/>
      <dgm:spPr/>
      <dgm:t>
        <a:bodyPr numCol="1"/>
        <a:lstStyle/>
        <a:p>
          <a:endParaRPr altLang="en-GB" lang="en-GB"/>
        </a:p>
      </dgm:t>
    </dgm:pt>
    <dgm:pt modelId="{B607F25D-51A5-4213-927B-5087BECA70B6}">
      <dgm:prSet phldrT="[Text]"/>
      <dgm:spPr/>
      <dgm:t>
        <a:bodyPr numCol="1"/>
        <a:lstStyle/>
        <a:p>
          <a:r>
            <a:rPr altLang="en-GB" dirty="0" lang="en-GB"/>
            <a:t>21</a:t>
          </a:r>
        </a:p>
      </dgm:t>
      <dgm:extLst>
        <a:ext uri="{E40237B7-FDA0-4F09-8148-C483321AD2D9}">
          <dgm14:cNvPr xmlns:dgm14="http://schemas.microsoft.com/office/drawing/2010/diagram" id="0" name="">
            <a:hlinkClick xmlns:r="http://schemas.openxmlformats.org/officeDocument/2006/relationships" action="ppaction://hlinksldjump" r:id="rId21"/>
          </dgm14:cNvPr>
        </a:ext>
      </dgm:extLst>
    </dgm:pt>
    <dgm:pt cxnId="{F029DD5C-A5F6-4E8C-BF72-9972A1C384E6}" modelId="{77E647DD-8EB7-47F6-9480-57A8B7561EAB}" type="parTrans">
      <dgm:prSet/>
      <dgm:spPr/>
      <dgm:t>
        <a:bodyPr numCol="1"/>
        <a:lstStyle/>
        <a:p>
          <a:endParaRPr altLang="en-GB" lang="en-GB"/>
        </a:p>
      </dgm:t>
    </dgm:pt>
    <dgm:pt cxnId="{F029DD5C-A5F6-4E8C-BF72-9972A1C384E6}" modelId="{C0CA2DA4-ECBF-4342-A30B-C56965750720}" type="sibTrans">
      <dgm:prSet/>
      <dgm:spPr/>
      <dgm:t>
        <a:bodyPr numCol="1"/>
        <a:lstStyle/>
        <a:p>
          <a:endParaRPr altLang="en-GB" lang="en-GB"/>
        </a:p>
      </dgm:t>
    </dgm:pt>
    <dgm:pt modelId="{9D2DA94D-BDE6-4B88-9ADB-875B0D902CD7}">
      <dgm:prSet phldrT="[Text]"/>
      <dgm:spPr/>
      <dgm:t>
        <a:bodyPr numCol="1"/>
        <a:lstStyle/>
        <a:p>
          <a:r>
            <a:rPr altLang="en-GB" dirty="0" lang="en-GB"/>
            <a:t>22</a:t>
          </a:r>
        </a:p>
      </dgm:t>
      <dgm:extLst>
        <a:ext uri="{E40237B7-FDA0-4F09-8148-C483321AD2D9}">
          <dgm14:cNvPr xmlns:dgm14="http://schemas.microsoft.com/office/drawing/2010/diagram" id="0" name="">
            <a:hlinkClick xmlns:r="http://schemas.openxmlformats.org/officeDocument/2006/relationships" action="ppaction://hlinksldjump" r:id="rId22"/>
          </dgm14:cNvPr>
        </a:ext>
      </dgm:extLst>
    </dgm:pt>
    <dgm:pt cxnId="{C067CE8E-087D-403F-A5D6-8CDAEE432822}" modelId="{CBF66722-D822-4279-99B1-D81CB352C16D}" type="parTrans">
      <dgm:prSet/>
      <dgm:spPr/>
      <dgm:t>
        <a:bodyPr numCol="1"/>
        <a:lstStyle/>
        <a:p>
          <a:endParaRPr altLang="en-GB" lang="en-GB"/>
        </a:p>
      </dgm:t>
    </dgm:pt>
    <dgm:pt cxnId="{C067CE8E-087D-403F-A5D6-8CDAEE432822}" modelId="{135DB1AA-5B33-4D33-B120-7FF291867781}" type="sibTrans">
      <dgm:prSet/>
      <dgm:spPr/>
      <dgm:t>
        <a:bodyPr numCol="1"/>
        <a:lstStyle/>
        <a:p>
          <a:endParaRPr altLang="en-GB" lang="en-GB"/>
        </a:p>
      </dgm:t>
    </dgm:pt>
    <dgm:pt modelId="{54EC7D87-7156-4DD7-85BF-7A0CB0E59FD5}">
      <dgm:prSet phldrT="[Text]"/>
      <dgm:spPr/>
      <dgm:t>
        <a:bodyPr numCol="1"/>
        <a:lstStyle/>
        <a:p>
          <a:r>
            <a:rPr altLang="en-GB" dirty="0" lang="en-GB"/>
            <a:t>23</a:t>
          </a:r>
        </a:p>
      </dgm:t>
      <dgm:extLst>
        <a:ext uri="{E40237B7-FDA0-4F09-8148-C483321AD2D9}">
          <dgm14:cNvPr xmlns:dgm14="http://schemas.microsoft.com/office/drawing/2010/diagram" id="0" name="">
            <a:hlinkClick xmlns:r="http://schemas.openxmlformats.org/officeDocument/2006/relationships" action="ppaction://hlinksldjump" r:id="rId23"/>
          </dgm14:cNvPr>
        </a:ext>
      </dgm:extLst>
    </dgm:pt>
    <dgm:pt cxnId="{75EE2650-DB23-45E1-B392-51458EE2170D}" modelId="{E6F02069-6701-45D3-B7B9-A20E0963C6E7}" type="parTrans">
      <dgm:prSet/>
      <dgm:spPr/>
      <dgm:t>
        <a:bodyPr numCol="1"/>
        <a:lstStyle/>
        <a:p>
          <a:endParaRPr altLang="en-GB" lang="en-GB"/>
        </a:p>
      </dgm:t>
    </dgm:pt>
    <dgm:pt cxnId="{75EE2650-DB23-45E1-B392-51458EE2170D}" modelId="{329BDDE8-E842-4A3D-8784-7DC0637FBE70}" type="sibTrans">
      <dgm:prSet/>
      <dgm:spPr/>
      <dgm:t>
        <a:bodyPr numCol="1"/>
        <a:lstStyle/>
        <a:p>
          <a:endParaRPr altLang="en-GB" lang="en-GB"/>
        </a:p>
      </dgm:t>
    </dgm:pt>
    <dgm:pt modelId="{50433829-DE74-43E5-A54A-91FCF4F7E9B1}">
      <dgm:prSet phldrT="[Text]"/>
      <dgm:spPr/>
      <dgm:t>
        <a:bodyPr numCol="1"/>
        <a:lstStyle/>
        <a:p>
          <a:r>
            <a:rPr altLang="en-GB" dirty="0" lang="en-GB"/>
            <a:t>24</a:t>
          </a:r>
        </a:p>
      </dgm:t>
      <dgm:extLst>
        <a:ext uri="{E40237B7-FDA0-4F09-8148-C483321AD2D9}">
          <dgm14:cNvPr xmlns:dgm14="http://schemas.microsoft.com/office/drawing/2010/diagram" id="0" name="">
            <a:hlinkClick xmlns:r="http://schemas.openxmlformats.org/officeDocument/2006/relationships" action="ppaction://hlinksldjump" r:id="rId24"/>
          </dgm14:cNvPr>
        </a:ext>
      </dgm:extLst>
    </dgm:pt>
    <dgm:pt cxnId="{A311EDB8-CF91-41B6-A281-60AB8004A546}" modelId="{6FFFC0BB-B600-475E-9769-AA1D674CA715}" type="parTrans">
      <dgm:prSet/>
      <dgm:spPr/>
      <dgm:t>
        <a:bodyPr numCol="1"/>
        <a:lstStyle/>
        <a:p>
          <a:endParaRPr altLang="en-GB" lang="en-GB"/>
        </a:p>
      </dgm:t>
    </dgm:pt>
    <dgm:pt cxnId="{A311EDB8-CF91-41B6-A281-60AB8004A546}" modelId="{12842531-B18D-4D6B-AB20-D11DD4A6E892}" type="sibTrans">
      <dgm:prSet/>
      <dgm:spPr/>
      <dgm:t>
        <a:bodyPr numCol="1"/>
        <a:lstStyle/>
        <a:p>
          <a:endParaRPr altLang="en-GB" lang="en-GB"/>
        </a:p>
      </dgm:t>
    </dgm:pt>
    <dgm:pt modelId="{1F444890-5A33-465E-99A7-C688665BA017}" type="pres">
      <dgm:prSet presAssocID="{B8E9F0C3-9638-4097-B4EE-9A3487CA59F9}" presName="diagram" presStyleCnt="0">
        <dgm:presLayoutVars>
          <dgm:dir/>
          <dgm:resizeHandles val="exact"/>
        </dgm:presLayoutVars>
      </dgm:prSet>
      <dgm:spPr/>
    </dgm:pt>
    <dgm:pt modelId="{E810C8F9-6DC9-4463-B2D0-16B3386F8F44}" type="pres">
      <dgm:prSet presAssocID="{28302DBE-8C5B-4BD5-A355-0291563F9878}" presName="node" presStyleCnt="24" presStyleIdx="0" presStyleLbl="node1">
        <dgm:presLayoutVars>
          <dgm:bulletEnabled val="1"/>
        </dgm:presLayoutVars>
      </dgm:prSet>
      <dgm:spPr/>
    </dgm:pt>
    <dgm:pt modelId="{D55D0131-0255-48F6-B695-8244B80370F0}" type="pres">
      <dgm:prSet presAssocID="{3A79678A-4D35-4E45-9B24-B71434AE695F}" presName="sibTrans" presStyleCnt="0"/>
      <dgm:spPr/>
    </dgm:pt>
    <dgm:pt modelId="{7B403F49-4824-443C-8EB6-D4561FCD6249}" type="pres">
      <dgm:prSet presAssocID="{088AF1F0-176E-4466-A31A-C35F7D5985C3}" presName="node" presStyleCnt="24" presStyleIdx="1" presStyleLbl="node1">
        <dgm:presLayoutVars>
          <dgm:bulletEnabled val="1"/>
        </dgm:presLayoutVars>
      </dgm:prSet>
      <dgm:spPr/>
    </dgm:pt>
    <dgm:pt modelId="{378CCB78-5909-48F3-A1C3-53C40AD22F5C}" type="pres">
      <dgm:prSet presAssocID="{11B6AC9E-CC1F-4E5B-B3E6-325EA1CD0434}" presName="sibTrans" presStyleCnt="0"/>
      <dgm:spPr/>
    </dgm:pt>
    <dgm:pt modelId="{BE4481C6-0EBF-4A9C-8D0E-B4C68668BB2D}" type="pres">
      <dgm:prSet presAssocID="{AFD02D98-0E74-46E8-A440-2F5325650B7C}" presName="node" presStyleCnt="24" presStyleIdx="2" presStyleLbl="node1">
        <dgm:presLayoutVars>
          <dgm:bulletEnabled val="1"/>
        </dgm:presLayoutVars>
      </dgm:prSet>
      <dgm:spPr/>
    </dgm:pt>
    <dgm:pt modelId="{8FE2EF0A-7227-4DA9-BBC2-34A8F7BB8B8E}" type="pres">
      <dgm:prSet presAssocID="{FB70AF6A-07F7-464B-A2AD-E3340ACCF836}" presName="sibTrans" presStyleCnt="0"/>
      <dgm:spPr/>
    </dgm:pt>
    <dgm:pt modelId="{09FB3276-2019-4175-8657-02A2F8161918}" type="pres">
      <dgm:prSet presAssocID="{3264AD5D-C09E-4CEF-9E48-6894EC9D2756}" presName="node" presStyleCnt="24" presStyleIdx="3" presStyleLbl="node1">
        <dgm:presLayoutVars>
          <dgm:bulletEnabled val="1"/>
        </dgm:presLayoutVars>
      </dgm:prSet>
      <dgm:spPr/>
    </dgm:pt>
    <dgm:pt modelId="{8D9D5857-EEE9-4EC6-A529-AA95AF6E4CCB}" type="pres">
      <dgm:prSet presAssocID="{81D98E51-E2F7-4322-AFE0-FC401D073BB9}" presName="sibTrans" presStyleCnt="0"/>
      <dgm:spPr/>
    </dgm:pt>
    <dgm:pt modelId="{33537EEA-FBE3-4609-9E16-B1FC15A972FA}" type="pres">
      <dgm:prSet presAssocID="{5AB34FB8-9CDC-4C29-9771-5CA9C0CB2C9C}" presName="node" presStyleCnt="24" presStyleIdx="4" presStyleLbl="node1">
        <dgm:presLayoutVars>
          <dgm:bulletEnabled val="1"/>
        </dgm:presLayoutVars>
      </dgm:prSet>
      <dgm:spPr/>
    </dgm:pt>
    <dgm:pt modelId="{54E9161B-1422-41EC-8BB0-6B353868AAD1}" type="pres">
      <dgm:prSet presAssocID="{05A3312F-3756-493B-8FFF-530F323E3192}" presName="sibTrans" presStyleCnt="0"/>
      <dgm:spPr/>
    </dgm:pt>
    <dgm:pt modelId="{9B23F088-5D65-424E-A593-64F2B47439D1}" type="pres">
      <dgm:prSet presAssocID="{0A318FF8-1A38-4105-BC14-BC7312C8FADC}" presName="node" presStyleCnt="24" presStyleIdx="5" presStyleLbl="node1">
        <dgm:presLayoutVars>
          <dgm:bulletEnabled val="1"/>
        </dgm:presLayoutVars>
      </dgm:prSet>
      <dgm:spPr/>
    </dgm:pt>
    <dgm:pt modelId="{37D6E0BB-141E-465E-98E5-9807B0856367}" type="pres">
      <dgm:prSet presAssocID="{B993940B-7287-4337-9B0F-BF56E13307A4}" presName="sibTrans" presStyleCnt="0"/>
      <dgm:spPr/>
    </dgm:pt>
    <dgm:pt modelId="{0CB23CB6-1509-4951-8D8E-543A24602753}" type="pres">
      <dgm:prSet presAssocID="{32718CC5-51F0-4234-B0F0-BB452730000D}" presName="node" presStyleCnt="24" presStyleIdx="6" presStyleLbl="node1">
        <dgm:presLayoutVars>
          <dgm:bulletEnabled val="1"/>
        </dgm:presLayoutVars>
      </dgm:prSet>
      <dgm:spPr/>
    </dgm:pt>
    <dgm:pt modelId="{5B860520-EBF0-4211-8727-4E36724195FF}" type="pres">
      <dgm:prSet presAssocID="{5520A376-30F3-4B4A-ADB3-DDEECDD77057}" presName="sibTrans" presStyleCnt="0"/>
      <dgm:spPr/>
    </dgm:pt>
    <dgm:pt modelId="{416608E7-E05C-4A40-8B96-82D14F5EB9E0}" type="pres">
      <dgm:prSet presAssocID="{3151CB88-1D6A-46D0-9998-B45F471805F3}" presName="node" presStyleCnt="24" presStyleIdx="7" presStyleLbl="node1">
        <dgm:presLayoutVars>
          <dgm:bulletEnabled val="1"/>
        </dgm:presLayoutVars>
      </dgm:prSet>
      <dgm:spPr/>
    </dgm:pt>
    <dgm:pt modelId="{28291C23-B733-4F5A-A37F-E1E61380E9CB}" type="pres">
      <dgm:prSet presAssocID="{23FF8DFD-3CD9-4575-9C9A-D264F56918FA}" presName="sibTrans" presStyleCnt="0"/>
      <dgm:spPr/>
    </dgm:pt>
    <dgm:pt modelId="{C746F069-46B2-4FD8-B7E3-33984F9E67E3}" type="pres">
      <dgm:prSet presAssocID="{10392184-7DF2-4558-8EE8-CA9DAD7A854D}" presName="node" presStyleCnt="24" presStyleIdx="8" presStyleLbl="node1">
        <dgm:presLayoutVars>
          <dgm:bulletEnabled val="1"/>
        </dgm:presLayoutVars>
      </dgm:prSet>
      <dgm:spPr/>
    </dgm:pt>
    <dgm:pt modelId="{FF45386A-3CFF-4B5B-BAA4-DF38DB552924}" type="pres">
      <dgm:prSet presAssocID="{AB109E27-CF06-4B4D-A0AC-EE1CA42D04A7}" presName="sibTrans" presStyleCnt="0"/>
      <dgm:spPr/>
    </dgm:pt>
    <dgm:pt modelId="{7662368D-33BF-4D37-8D54-EE8224492352}" type="pres">
      <dgm:prSet presAssocID="{E0434CC8-7AAA-4CA0-98AF-D4CA6BEFABC8}" presName="node" presStyleCnt="24" presStyleIdx="9" presStyleLbl="node1">
        <dgm:presLayoutVars>
          <dgm:bulletEnabled val="1"/>
        </dgm:presLayoutVars>
      </dgm:prSet>
      <dgm:spPr/>
    </dgm:pt>
    <dgm:pt modelId="{C3817967-94F8-4116-BAF7-8B0EAA6DD6D3}" type="pres">
      <dgm:prSet presAssocID="{B2950CD7-82B8-42DF-BE7D-D8825C7DBBE0}" presName="sibTrans" presStyleCnt="0"/>
      <dgm:spPr/>
    </dgm:pt>
    <dgm:pt modelId="{E3E5BC5B-4742-46FA-AE6F-02B1ED4C5EF8}" type="pres">
      <dgm:prSet presAssocID="{48113ACB-F73B-40ED-A951-E60EBAD2BE72}" presName="node" presStyleCnt="24" presStyleIdx="10" presStyleLbl="node1">
        <dgm:presLayoutVars>
          <dgm:bulletEnabled val="1"/>
        </dgm:presLayoutVars>
      </dgm:prSet>
      <dgm:spPr/>
    </dgm:pt>
    <dgm:pt modelId="{8D411C05-18C3-4C74-8B79-DA7F61B46AE9}" type="pres">
      <dgm:prSet presAssocID="{9D8AE046-2ADF-4AEA-8ABB-1F8CF8E18693}" presName="sibTrans" presStyleCnt="0"/>
      <dgm:spPr/>
    </dgm:pt>
    <dgm:pt modelId="{34037940-78DB-44B6-9945-53831E5393C7}" type="pres">
      <dgm:prSet presAssocID="{5A79B5F8-F0A6-4596-A6DC-DB4FBE7B77D1}" presName="node" presStyleCnt="24" presStyleIdx="11" presStyleLbl="node1">
        <dgm:presLayoutVars>
          <dgm:bulletEnabled val="1"/>
        </dgm:presLayoutVars>
      </dgm:prSet>
      <dgm:spPr/>
    </dgm:pt>
    <dgm:pt modelId="{32EC0579-DF30-4959-B1AE-778DF66BE917}" type="pres">
      <dgm:prSet presAssocID="{B1246F05-E619-4FBF-9CAD-4B16557B1F85}" presName="sibTrans" presStyleCnt="0"/>
      <dgm:spPr/>
    </dgm:pt>
    <dgm:pt modelId="{3F39B589-616D-481B-AC0C-763DE1C8ECAF}" type="pres">
      <dgm:prSet presAssocID="{999BAABE-2866-4023-AF52-88158E85EC84}" presName="node" presStyleCnt="24" presStyleIdx="12" presStyleLbl="node1">
        <dgm:presLayoutVars>
          <dgm:bulletEnabled val="1"/>
        </dgm:presLayoutVars>
      </dgm:prSet>
      <dgm:spPr/>
    </dgm:pt>
    <dgm:pt modelId="{D22B9021-8F2E-443C-9C6F-195DB72F7A40}" type="pres">
      <dgm:prSet presAssocID="{C7EEF74C-EF14-43AE-9C24-2D7C76152217}" presName="sibTrans" presStyleCnt="0"/>
      <dgm:spPr/>
    </dgm:pt>
    <dgm:pt modelId="{589A8034-AB29-4BDF-BA89-B7E99F8E2349}" type="pres">
      <dgm:prSet presAssocID="{C42F318C-98D2-4C3C-A1FE-59DFEDCE4E80}" presName="node" presStyleCnt="24" presStyleIdx="13" presStyleLbl="node1">
        <dgm:presLayoutVars>
          <dgm:bulletEnabled val="1"/>
        </dgm:presLayoutVars>
      </dgm:prSet>
      <dgm:spPr/>
    </dgm:pt>
    <dgm:pt modelId="{4ACD95A6-29B5-42AB-9B51-5EDF9D2E0540}" type="pres">
      <dgm:prSet presAssocID="{F56602B4-D5F8-40B1-886B-CC65EB208A82}" presName="sibTrans" presStyleCnt="0"/>
      <dgm:spPr/>
    </dgm:pt>
    <dgm:pt modelId="{F3240D01-610F-4DD9-9111-8E71E664202D}" type="pres">
      <dgm:prSet presAssocID="{8EB38FD4-BA73-4DB4-937A-C123898CF550}" presName="node" presStyleCnt="24" presStyleIdx="14" presStyleLbl="node1">
        <dgm:presLayoutVars>
          <dgm:bulletEnabled val="1"/>
        </dgm:presLayoutVars>
      </dgm:prSet>
      <dgm:spPr/>
    </dgm:pt>
    <dgm:pt modelId="{7D8B7371-16D0-4FA6-AA13-8FA13BD286BE}" type="pres">
      <dgm:prSet presAssocID="{08A36BB9-8327-4668-ABBF-9ECD3A7ABDCE}" presName="sibTrans" presStyleCnt="0"/>
      <dgm:spPr/>
    </dgm:pt>
    <dgm:pt modelId="{BCA37E2E-9585-40F3-BFDF-EDDF4A4A178E}" type="pres">
      <dgm:prSet custLinFactNeighborX="5613" custLinFactNeighborY="5055" presAssocID="{41D81C6D-71AB-4DCF-8990-A8147CF74918}" presName="node" presStyleCnt="24" presStyleIdx="15" presStyleLbl="node1">
        <dgm:presLayoutVars>
          <dgm:bulletEnabled val="1"/>
        </dgm:presLayoutVars>
      </dgm:prSet>
      <dgm:spPr/>
    </dgm:pt>
    <dgm:pt modelId="{953A92D3-6455-4331-B917-EE549DE57AE8}" type="pres">
      <dgm:prSet presAssocID="{36C07B93-97AF-4B36-BBDB-BF6FFD6C68CE}" presName="sibTrans" presStyleCnt="0"/>
      <dgm:spPr/>
    </dgm:pt>
    <dgm:pt modelId="{A2FD6FDF-1844-484D-B34A-8B2CCC28C39A}" type="pres">
      <dgm:prSet presAssocID="{7786EBD5-FA47-4C90-9225-28F2A67CA516}" presName="node" presStyleCnt="24" presStyleIdx="16" presStyleLbl="node1">
        <dgm:presLayoutVars>
          <dgm:bulletEnabled val="1"/>
        </dgm:presLayoutVars>
      </dgm:prSet>
      <dgm:spPr/>
    </dgm:pt>
    <dgm:pt modelId="{F3292113-66C5-47F6-9162-1270EACBFDD0}" type="pres">
      <dgm:prSet presAssocID="{0BF2246D-9357-4111-8B6B-52F6AE1E5BE2}" presName="sibTrans" presStyleCnt="0"/>
      <dgm:spPr/>
    </dgm:pt>
    <dgm:pt modelId="{73A118FB-3EC8-4EEE-BE0E-21EBF22B5502}" type="pres">
      <dgm:prSet presAssocID="{6AA95B45-788B-4555-8585-8C2F286C2678}" presName="node" presStyleCnt="24" presStyleIdx="17" presStyleLbl="node1">
        <dgm:presLayoutVars>
          <dgm:bulletEnabled val="1"/>
        </dgm:presLayoutVars>
      </dgm:prSet>
      <dgm:spPr/>
    </dgm:pt>
    <dgm:pt modelId="{E129B477-9708-4A7B-A427-D293A6493304}" type="pres">
      <dgm:prSet presAssocID="{E19D9A66-23F6-4D5C-9A4E-EC5D25CA2433}" presName="sibTrans" presStyleCnt="0"/>
      <dgm:spPr/>
    </dgm:pt>
    <dgm:pt modelId="{598F32AE-CAB2-4F23-8D82-E8F1456719BD}" type="pres">
      <dgm:prSet presAssocID="{6DCC6EFE-21B0-42CE-B5DE-5F437B6ED195}" presName="node" presStyleCnt="24" presStyleIdx="18" presStyleLbl="node1">
        <dgm:presLayoutVars>
          <dgm:bulletEnabled val="1"/>
        </dgm:presLayoutVars>
      </dgm:prSet>
      <dgm:spPr/>
    </dgm:pt>
    <dgm:pt modelId="{6D0A807A-39FB-4EDB-8397-C4F8807AD1B2}" type="pres">
      <dgm:prSet presAssocID="{B647AB3A-DDA3-443B-B5E4-406E5C054CA3}" presName="sibTrans" presStyleCnt="0"/>
      <dgm:spPr/>
    </dgm:pt>
    <dgm:pt modelId="{C54B0F05-C91D-4D59-8A08-D4C19CCEE9B7}" type="pres">
      <dgm:prSet presAssocID="{485449D1-6AC9-44AF-A517-A7A9EE4E8F9E}" presName="node" presStyleCnt="24" presStyleIdx="19" presStyleLbl="node1">
        <dgm:presLayoutVars>
          <dgm:bulletEnabled val="1"/>
        </dgm:presLayoutVars>
      </dgm:prSet>
      <dgm:spPr/>
    </dgm:pt>
    <dgm:pt modelId="{9A8E7CBD-65F2-4D1C-BBB0-F29F7D24C0F0}" type="pres">
      <dgm:prSet presAssocID="{A7C53A82-3014-4B14-B6BC-1BAEB27EAB4D}" presName="sibTrans" presStyleCnt="0"/>
      <dgm:spPr/>
    </dgm:pt>
    <dgm:pt modelId="{A91E5FB1-F8BE-492E-9BE6-07FA4CE903AB}" type="pres">
      <dgm:prSet presAssocID="{B607F25D-51A5-4213-927B-5087BECA70B6}" presName="node" presStyleCnt="24" presStyleIdx="20" presStyleLbl="node1">
        <dgm:presLayoutVars>
          <dgm:bulletEnabled val="1"/>
        </dgm:presLayoutVars>
      </dgm:prSet>
      <dgm:spPr/>
    </dgm:pt>
    <dgm:pt modelId="{B4863227-043B-4300-9077-A6CEFEA27228}" type="pres">
      <dgm:prSet presAssocID="{C0CA2DA4-ECBF-4342-A30B-C56965750720}" presName="sibTrans" presStyleCnt="0"/>
      <dgm:spPr/>
    </dgm:pt>
    <dgm:pt modelId="{CA7ED3DE-2515-4FA5-A77D-AA4F12029404}" type="pres">
      <dgm:prSet presAssocID="{9D2DA94D-BDE6-4B88-9ADB-875B0D902CD7}" presName="node" presStyleCnt="24" presStyleIdx="21" presStyleLbl="node1">
        <dgm:presLayoutVars>
          <dgm:bulletEnabled val="1"/>
        </dgm:presLayoutVars>
      </dgm:prSet>
      <dgm:spPr/>
    </dgm:pt>
    <dgm:pt modelId="{2AF2D6F1-3FA4-4C03-A0B1-7949EC285ED6}" type="pres">
      <dgm:prSet presAssocID="{135DB1AA-5B33-4D33-B120-7FF291867781}" presName="sibTrans" presStyleCnt="0"/>
      <dgm:spPr/>
    </dgm:pt>
    <dgm:pt modelId="{9F427B0E-17F2-41ED-8862-2B47598D0EB0}" type="pres">
      <dgm:prSet presAssocID="{54EC7D87-7156-4DD7-85BF-7A0CB0E59FD5}" presName="node" presStyleCnt="24" presStyleIdx="22" presStyleLbl="node1">
        <dgm:presLayoutVars>
          <dgm:bulletEnabled val="1"/>
        </dgm:presLayoutVars>
      </dgm:prSet>
      <dgm:spPr/>
    </dgm:pt>
    <dgm:pt modelId="{454C6CD8-3BA7-4411-A61D-E7F15309BF9B}" type="pres">
      <dgm:prSet presAssocID="{329BDDE8-E842-4A3D-8784-7DC0637FBE70}" presName="sibTrans" presStyleCnt="0"/>
      <dgm:spPr/>
    </dgm:pt>
    <dgm:pt modelId="{09F6F514-E16C-4340-950E-01E075F64428}" type="pres">
      <dgm:prSet presAssocID="{50433829-DE74-43E5-A54A-91FCF4F7E9B1}" presName="node" presStyleCnt="24" presStyleIdx="23" presStyleLbl="node1">
        <dgm:presLayoutVars>
          <dgm:bulletEnabled val="1"/>
        </dgm:presLayoutVars>
      </dgm:prSet>
      <dgm:spPr/>
    </dgm:pt>
  </dgm:ptLst>
  <dgm:cxnLst>
    <dgm:cxn destId="{48113ACB-F73B-40ED-A951-E60EBAD2BE72}" destOrd="0" modelId="{83FA5E09-17AE-48DE-B59B-3C96C5AFC27E}" parTransId="{FEFCEA41-D5A7-4F8F-8BC6-C629D5D6919A}" sibTransId="{9D8AE046-2ADF-4AEA-8ABB-1F8CF8E18693}" srcId="{B8E9F0C3-9638-4097-B4EE-9A3487CA59F9}" srcOrd="10"/>
    <dgm:cxn destId="{9F427B0E-17F2-41ED-8862-2B47598D0EB0}" destOrd="0" modelId="{325DED0F-8CA8-45D4-8715-A0542DFEDC02}" presId="urn:microsoft.com/office/officeart/2005/8/layout/default" srcId="{54EC7D87-7156-4DD7-85BF-7A0CB0E59FD5}" srcOrd="0" type="presOf"/>
    <dgm:cxn destId="{0A318FF8-1A38-4105-BC14-BC7312C8FADC}" destOrd="0" modelId="{A1C8D81A-922B-4239-9ACA-BF147220D96B}" parTransId="{1D69278A-96C1-4E36-81DF-35197216AE32}" sibTransId="{B993940B-7287-4337-9B0F-BF56E13307A4}" srcId="{B8E9F0C3-9638-4097-B4EE-9A3487CA59F9}" srcOrd="5"/>
    <dgm:cxn destId="{7B403F49-4824-443C-8EB6-D4561FCD6249}" destOrd="0" modelId="{97700A1E-1D1D-4522-A622-5A48186A0E68}" presId="urn:microsoft.com/office/officeart/2005/8/layout/default" srcId="{088AF1F0-176E-4466-A31A-C35F7D5985C3}" srcOrd="0" type="presOf"/>
    <dgm:cxn destId="{9B23F088-5D65-424E-A593-64F2B47439D1}" destOrd="0" modelId="{08F84D21-B6E3-4E5D-AFE2-58CC6784C3DC}" presId="urn:microsoft.com/office/officeart/2005/8/layout/default" srcId="{0A318FF8-1A38-4105-BC14-BC7312C8FADC}" srcOrd="0" type="presOf"/>
    <dgm:cxn destId="{CA7ED3DE-2515-4FA5-A77D-AA4F12029404}" destOrd="0" modelId="{DEEF2A2D-317C-4A70-AEAC-ADE8B052DD08}" presId="urn:microsoft.com/office/officeart/2005/8/layout/default" srcId="{9D2DA94D-BDE6-4B88-9ADB-875B0D902CD7}" srcOrd="0" type="presOf"/>
    <dgm:cxn destId="{598F32AE-CAB2-4F23-8D82-E8F1456719BD}" destOrd="0" modelId="{2A225F32-EEDF-480D-950E-D3D308C11F60}" presId="urn:microsoft.com/office/officeart/2005/8/layout/default" srcId="{6DCC6EFE-21B0-42CE-B5DE-5F437B6ED195}" srcOrd="0" type="presOf"/>
    <dgm:cxn destId="{416608E7-E05C-4A40-8B96-82D14F5EB9E0}" destOrd="0" modelId="{E6AED53A-C8DA-479F-947B-05C5A2ACAAF5}" presId="urn:microsoft.com/office/officeart/2005/8/layout/default" srcId="{3151CB88-1D6A-46D0-9998-B45F471805F3}" srcOrd="0" type="presOf"/>
    <dgm:cxn destId="{B607F25D-51A5-4213-927B-5087BECA70B6}" destOrd="0" modelId="{F029DD5C-A5F6-4E8C-BF72-9972A1C384E6}" parTransId="{77E647DD-8EB7-47F6-9480-57A8B7561EAB}" sibTransId="{C0CA2DA4-ECBF-4342-A30B-C56965750720}" srcId="{B8E9F0C3-9638-4097-B4EE-9A3487CA59F9}" srcOrd="20"/>
    <dgm:cxn destId="{E810C8F9-6DC9-4463-B2D0-16B3386F8F44}" destOrd="0" modelId="{F04BE95C-2F9C-454A-AD75-4295999A0EF0}" presId="urn:microsoft.com/office/officeart/2005/8/layout/default" srcId="{28302DBE-8C5B-4BD5-A355-0291563F9878}" srcOrd="0" type="presOf"/>
    <dgm:cxn destId="{C746F069-46B2-4FD8-B7E3-33984F9E67E3}" destOrd="0" modelId="{2DA1925E-5AEC-4DDF-A422-E31496C9F91E}" presId="urn:microsoft.com/office/officeart/2005/8/layout/default" srcId="{10392184-7DF2-4558-8EE8-CA9DAD7A854D}" srcOrd="0" type="presOf"/>
    <dgm:cxn destId="{BCA37E2E-9585-40F3-BFDF-EDDF4A4A178E}" destOrd="0" modelId="{0BC9CA5E-64DD-43AB-BA5E-10479B376E91}" presId="urn:microsoft.com/office/officeart/2005/8/layout/default" srcId="{41D81C6D-71AB-4DCF-8990-A8147CF74918}" srcOrd="0" type="presOf"/>
    <dgm:cxn destId="{C54B0F05-C91D-4D59-8A08-D4C19CCEE9B7}" destOrd="0" modelId="{85C20F6A-9A5C-4677-9385-0012A4053BFB}" presId="urn:microsoft.com/office/officeart/2005/8/layout/default" srcId="{485449D1-6AC9-44AF-A517-A7A9EE4E8F9E}" srcOrd="0" type="presOf"/>
    <dgm:cxn destId="{3151CB88-1D6A-46D0-9998-B45F471805F3}" destOrd="0" modelId="{1A1B324A-811C-4667-B72A-42564B63BCE8}" parTransId="{18BDAF94-4D08-47A8-90EB-4BDFF06C2747}" sibTransId="{23FF8DFD-3CD9-4575-9C9A-D264F56918FA}" srcId="{B8E9F0C3-9638-4097-B4EE-9A3487CA59F9}" srcOrd="7"/>
    <dgm:cxn destId="{33537EEA-FBE3-4609-9E16-B1FC15A972FA}" destOrd="0" modelId="{0C67C86B-36F6-4769-A3FB-0BA2F94B72B3}" presId="urn:microsoft.com/office/officeart/2005/8/layout/default" srcId="{5AB34FB8-9CDC-4C29-9771-5CA9C0CB2C9C}" srcOrd="0" type="presOf"/>
    <dgm:cxn destId="{54EC7D87-7156-4DD7-85BF-7A0CB0E59FD5}" destOrd="0" modelId="{75EE2650-DB23-45E1-B392-51458EE2170D}" parTransId="{E6F02069-6701-45D3-B7B9-A20E0963C6E7}" sibTransId="{329BDDE8-E842-4A3D-8784-7DC0637FBE70}" srcId="{B8E9F0C3-9638-4097-B4EE-9A3487CA59F9}" srcOrd="22"/>
    <dgm:cxn destId="{7662368D-33BF-4D37-8D54-EE8224492352}" destOrd="0" modelId="{11A58951-6A2C-4876-9EBC-FE8E445D7FAA}" presId="urn:microsoft.com/office/officeart/2005/8/layout/default" srcId="{E0434CC8-7AAA-4CA0-98AF-D4CA6BEFABC8}" srcOrd="0" type="presOf"/>
    <dgm:cxn destId="{088AF1F0-176E-4466-A31A-C35F7D5985C3}" destOrd="0" modelId="{BC42B954-54B2-4562-BEF1-BDACF5F0DEB7}" parTransId="{FD548100-6B41-4997-8862-B929DDAB0CF5}" sibTransId="{11B6AC9E-CC1F-4E5B-B3E6-325EA1CD0434}" srcId="{B8E9F0C3-9638-4097-B4EE-9A3487CA59F9}" srcOrd="1"/>
    <dgm:cxn destId="{10392184-7DF2-4558-8EE8-CA9DAD7A854D}" destOrd="0" modelId="{D9721D77-6C06-4845-AE69-D4E8824AEF38}" parTransId="{4941D493-1B8A-4F93-833E-B1C163EB9027}" sibTransId="{AB109E27-CF06-4B4D-A0AC-EE1CA42D04A7}" srcId="{B8E9F0C3-9638-4097-B4EE-9A3487CA59F9}" srcOrd="8"/>
    <dgm:cxn destId="{8EB38FD4-BA73-4DB4-937A-C123898CF550}" destOrd="0" modelId="{8D736C58-C814-44BE-B92D-D3B897FF9D40}" parTransId="{EF112B40-8795-4782-80C8-A0F427AA70CF}" sibTransId="{08A36BB9-8327-4668-ABBF-9ECD3A7ABDCE}" srcId="{B8E9F0C3-9638-4097-B4EE-9A3487CA59F9}" srcOrd="14"/>
    <dgm:cxn destId="{3264AD5D-C09E-4CEF-9E48-6894EC9D2756}" destOrd="0" modelId="{F925577A-3FE7-4040-91C5-2430147B8D22}" parTransId="{F46F5E60-90DE-4CBE-858E-51FB97C33B85}" sibTransId="{81D98E51-E2F7-4322-AFE0-FC401D073BB9}" srcId="{B8E9F0C3-9638-4097-B4EE-9A3487CA59F9}" srcOrd="3"/>
    <dgm:cxn destId="{A91E5FB1-F8BE-492E-9BE6-07FA4CE903AB}" destOrd="0" modelId="{72E3F17C-3D97-470B-A160-83728E34A87B}" presId="urn:microsoft.com/office/officeart/2005/8/layout/default" srcId="{B607F25D-51A5-4213-927B-5087BECA70B6}" srcOrd="0" type="presOf"/>
    <dgm:cxn destId="{09F6F514-E16C-4340-950E-01E075F64428}" destOrd="0" modelId="{62B2B87D-4EC3-4BE1-85BD-DBA670676158}" presId="urn:microsoft.com/office/officeart/2005/8/layout/default" srcId="{50433829-DE74-43E5-A54A-91FCF4F7E9B1}" srcOrd="0" type="presOf"/>
    <dgm:cxn destId="{09FB3276-2019-4175-8657-02A2F8161918}" destOrd="0" modelId="{3F668283-80FF-4F2D-8C0C-CCC07DE10832}" presId="urn:microsoft.com/office/officeart/2005/8/layout/default" srcId="{3264AD5D-C09E-4CEF-9E48-6894EC9D2756}" srcOrd="0" type="presOf"/>
    <dgm:cxn destId="{A2FD6FDF-1844-484D-B34A-8B2CCC28C39A}" destOrd="0" modelId="{021F8C86-4555-4E3E-A77F-D764E6C61898}" presId="urn:microsoft.com/office/officeart/2005/8/layout/default" srcId="{7786EBD5-FA47-4C90-9225-28F2A67CA516}" srcOrd="0" type="presOf"/>
    <dgm:cxn destId="{589A8034-AB29-4BDF-BA89-B7E99F8E2349}" destOrd="0" modelId="{D0E90887-64A4-4227-84BE-8811809EA0AB}" presId="urn:microsoft.com/office/officeart/2005/8/layout/default" srcId="{C42F318C-98D2-4C3C-A1FE-59DFEDCE4E80}" srcOrd="0" type="presOf"/>
    <dgm:cxn destId="{0CB23CB6-1509-4951-8D8E-543A24602753}" destOrd="0" modelId="{D9F2178E-38B4-482E-BECC-473838CD301F}" presId="urn:microsoft.com/office/officeart/2005/8/layout/default" srcId="{32718CC5-51F0-4234-B0F0-BB452730000D}" srcOrd="0" type="presOf"/>
    <dgm:cxn destId="{9D2DA94D-BDE6-4B88-9ADB-875B0D902CD7}" destOrd="0" modelId="{C067CE8E-087D-403F-A5D6-8CDAEE432822}" parTransId="{CBF66722-D822-4279-99B1-D81CB352C16D}" sibTransId="{135DB1AA-5B33-4D33-B120-7FF291867781}" srcId="{B8E9F0C3-9638-4097-B4EE-9A3487CA59F9}" srcOrd="21"/>
    <dgm:cxn destId="{5AB34FB8-9CDC-4C29-9771-5CA9C0CB2C9C}" destOrd="0" modelId="{3E002393-BDE5-4738-BCD6-EAA00FD30423}" parTransId="{1949B7EE-F54E-4C29-BCE3-12DB83D9E2FA}" sibTransId="{05A3312F-3756-493B-8FFF-530F323E3192}" srcId="{B8E9F0C3-9638-4097-B4EE-9A3487CA59F9}" srcOrd="4"/>
    <dgm:cxn destId="{3F39B589-616D-481B-AC0C-763DE1C8ECAF}" destOrd="0" modelId="{646B859A-FFB9-42C5-B584-263ADEF03629}" presId="urn:microsoft.com/office/officeart/2005/8/layout/default" srcId="{999BAABE-2866-4023-AF52-88158E85EC84}" srcOrd="0" type="presOf"/>
    <dgm:cxn destId="{34037940-78DB-44B6-9945-53831E5393C7}" destOrd="0" modelId="{C453C29B-47D7-4767-BC19-2EE12B62B7A8}" presId="urn:microsoft.com/office/officeart/2005/8/layout/default" srcId="{5A79B5F8-F0A6-4596-A6DC-DB4FBE7B77D1}" srcOrd="0" type="presOf"/>
    <dgm:cxn destId="{1F444890-5A33-465E-99A7-C688665BA017}" destOrd="0" modelId="{8D37939E-B5AB-47D5-A783-4CB4ED3CE431}" presId="urn:microsoft.com/office/officeart/2005/8/layout/default" srcId="{B8E9F0C3-9638-4097-B4EE-9A3487CA59F9}" srcOrd="0" type="presOf"/>
    <dgm:cxn destId="{6AA95B45-788B-4555-8585-8C2F286C2678}" destOrd="0" modelId="{1870BD9E-5C8B-4ABC-A6AA-5E3BBE5F99A5}" parTransId="{03402865-7146-4BE3-B8D3-13B8221A2B92}" sibTransId="{E19D9A66-23F6-4D5C-9A4E-EC5D25CA2433}" srcId="{B8E9F0C3-9638-4097-B4EE-9A3487CA59F9}" srcOrd="17"/>
    <dgm:cxn destId="{E3E5BC5B-4742-46FA-AE6F-02B1ED4C5EF8}" destOrd="0" modelId="{034519A2-C464-4C25-AA55-EF997A8DF287}" presId="urn:microsoft.com/office/officeart/2005/8/layout/default" srcId="{48113ACB-F73B-40ED-A951-E60EBAD2BE72}" srcOrd="0" type="presOf"/>
    <dgm:cxn destId="{485449D1-6AC9-44AF-A517-A7A9EE4E8F9E}" destOrd="0" modelId="{415A23A2-F4E7-44D3-9330-016ADBCBCAD5}" parTransId="{819D1760-2FDE-4DB7-9A8C-ADE3E607D12A}" sibTransId="{A7C53A82-3014-4B14-B6BC-1BAEB27EAB4D}" srcId="{B8E9F0C3-9638-4097-B4EE-9A3487CA59F9}" srcOrd="19"/>
    <dgm:cxn destId="{73A118FB-3EC8-4EEE-BE0E-21EBF22B5502}" destOrd="0" modelId="{FF5BD5A3-8A87-4094-8AA8-8285720DE8D3}" presId="urn:microsoft.com/office/officeart/2005/8/layout/default" srcId="{6AA95B45-788B-4555-8585-8C2F286C2678}" srcOrd="0" type="presOf"/>
    <dgm:cxn destId="{6DCC6EFE-21B0-42CE-B5DE-5F437B6ED195}" destOrd="0" modelId="{323AB0A5-98FF-459C-9410-1D2B2C1909D2}" parTransId="{84318DE0-01D5-4760-837C-DE3F17149B8A}" sibTransId="{B647AB3A-DDA3-443B-B5E4-406E5C054CA3}" srcId="{B8E9F0C3-9638-4097-B4EE-9A3487CA59F9}" srcOrd="18"/>
    <dgm:cxn destId="{AFD02D98-0E74-46E8-A440-2F5325650B7C}" destOrd="0" modelId="{3ABBB6B0-C9AB-42BB-8D26-A0F856E17A9F}" parTransId="{5E2F75CE-8697-46FD-8B80-6DBA0A4817B5}" sibTransId="{FB70AF6A-07F7-464B-A2AD-E3340ACCF836}" srcId="{B8E9F0C3-9638-4097-B4EE-9A3487CA59F9}" srcOrd="2"/>
    <dgm:cxn destId="{50433829-DE74-43E5-A54A-91FCF4F7E9B1}" destOrd="0" modelId="{A311EDB8-CF91-41B6-A281-60AB8004A546}" parTransId="{6FFFC0BB-B600-475E-9769-AA1D674CA715}" sibTransId="{12842531-B18D-4D6B-AB20-D11DD4A6E892}" srcId="{B8E9F0C3-9638-4097-B4EE-9A3487CA59F9}" srcOrd="23"/>
    <dgm:cxn destId="{28302DBE-8C5B-4BD5-A355-0291563F9878}" destOrd="0" modelId="{B4EFFFB9-AE84-4F7B-BD48-132F6306682B}" parTransId="{6315FE19-B2A0-414C-A6B8-928E5720F2A7}" sibTransId="{3A79678A-4D35-4E45-9B24-B71434AE695F}" srcId="{B8E9F0C3-9638-4097-B4EE-9A3487CA59F9}" srcOrd="0"/>
    <dgm:cxn destId="{999BAABE-2866-4023-AF52-88158E85EC84}" destOrd="0" modelId="{ABD735C3-1EEB-44A2-B04A-9BB6D2FA8EB1}" parTransId="{7F537433-FD13-4BD0-8175-235D01999042}" sibTransId="{C7EEF74C-EF14-43AE-9C24-2D7C76152217}" srcId="{B8E9F0C3-9638-4097-B4EE-9A3487CA59F9}" srcOrd="12"/>
    <dgm:cxn destId="{C42F318C-98D2-4C3C-A1FE-59DFEDCE4E80}" destOrd="0" modelId="{38CC62C7-A073-48ED-93B0-A012C9DC9D01}" parTransId="{0C1E1342-7ADC-4F2F-8943-B7036980B461}" sibTransId="{F56602B4-D5F8-40B1-886B-CC65EB208A82}" srcId="{B8E9F0C3-9638-4097-B4EE-9A3487CA59F9}" srcOrd="13"/>
    <dgm:cxn destId="{41D81C6D-71AB-4DCF-8990-A8147CF74918}" destOrd="0" modelId="{5854A7CD-8D91-442C-A73A-0F3755C24D8F}" parTransId="{020683AE-D4B1-4683-8717-F9FF05BDF0E5}" sibTransId="{36C07B93-97AF-4B36-BBDB-BF6FFD6C68CE}" srcId="{B8E9F0C3-9638-4097-B4EE-9A3487CA59F9}" srcOrd="15"/>
    <dgm:cxn destId="{E0434CC8-7AAA-4CA0-98AF-D4CA6BEFABC8}" destOrd="0" modelId="{899699DB-734A-4DD0-A014-469AA06DE6B8}" parTransId="{322BAA2E-5A0D-4516-82AC-29CBA29CBFBD}" sibTransId="{B2950CD7-82B8-42DF-BE7D-D8825C7DBBE0}" srcId="{B8E9F0C3-9638-4097-B4EE-9A3487CA59F9}" srcOrd="9"/>
    <dgm:cxn destId="{7786EBD5-FA47-4C90-9225-28F2A67CA516}" destOrd="0" modelId="{3C942EDE-17AA-4917-841C-839962C99969}" parTransId="{1162A78D-F0FE-4F6E-BAAF-CB4891244AC1}" sibTransId="{0BF2246D-9357-4111-8B6B-52F6AE1E5BE2}" srcId="{B8E9F0C3-9638-4097-B4EE-9A3487CA59F9}" srcOrd="16"/>
    <dgm:cxn destId="{BE4481C6-0EBF-4A9C-8D0E-B4C68668BB2D}" destOrd="0" modelId="{AAEBE2E2-96B2-4A4F-B7FE-B6F0B9E93952}" presId="urn:microsoft.com/office/officeart/2005/8/layout/default" srcId="{AFD02D98-0E74-46E8-A440-2F5325650B7C}" srcOrd="0" type="presOf"/>
    <dgm:cxn destId="{5A79B5F8-F0A6-4596-A6DC-DB4FBE7B77D1}" destOrd="0" modelId="{8D84EEED-EF77-4D2D-ADF6-561FB28D9DE2}" parTransId="{37272952-D223-40CA-A572-0B73883BEFEC}" sibTransId="{B1246F05-E619-4FBF-9CAD-4B16557B1F85}" srcId="{B8E9F0C3-9638-4097-B4EE-9A3487CA59F9}" srcOrd="11"/>
    <dgm:cxn destId="{32718CC5-51F0-4234-B0F0-BB452730000D}" destOrd="0" modelId="{C5126DF2-D9E6-4A90-915D-5D101AD90DE7}" parTransId="{CD18A07D-0CC7-4410-A505-532FEE8E45EE}" sibTransId="{5520A376-30F3-4B4A-ADB3-DDEECDD77057}" srcId="{B8E9F0C3-9638-4097-B4EE-9A3487CA59F9}" srcOrd="6"/>
    <dgm:cxn destId="{F3240D01-610F-4DD9-9111-8E71E664202D}" destOrd="0" modelId="{783E96FA-5160-4BB6-9AE0-2DBD7D801D5F}" presId="urn:microsoft.com/office/officeart/2005/8/layout/default" srcId="{8EB38FD4-BA73-4DB4-937A-C123898CF550}" srcOrd="0" type="presOf"/>
    <dgm:cxn destId="{E810C8F9-6DC9-4463-B2D0-16B3386F8F44}" destOrd="0" modelId="{AEAF1692-DDC1-4153-AF1D-AE06ADDB8B29}" presId="urn:microsoft.com/office/officeart/2005/8/layout/default" srcId="{1F444890-5A33-465E-99A7-C688665BA017}" srcOrd="0" type="presParOf"/>
    <dgm:cxn destId="{D55D0131-0255-48F6-B695-8244B80370F0}" destOrd="0" modelId="{9AF28C61-3D8D-4D8D-87EB-B039D733331E}" presId="urn:microsoft.com/office/officeart/2005/8/layout/default" srcId="{1F444890-5A33-465E-99A7-C688665BA017}" srcOrd="1" type="presParOf"/>
    <dgm:cxn destId="{7B403F49-4824-443C-8EB6-D4561FCD6249}" destOrd="0" modelId="{10120E5A-C2C4-43E8-A585-8BF85E804572}" presId="urn:microsoft.com/office/officeart/2005/8/layout/default" srcId="{1F444890-5A33-465E-99A7-C688665BA017}" srcOrd="2" type="presParOf"/>
    <dgm:cxn destId="{378CCB78-5909-48F3-A1C3-53C40AD22F5C}" destOrd="0" modelId="{86928C72-23CA-436D-B241-D55590B77D5E}" presId="urn:microsoft.com/office/officeart/2005/8/layout/default" srcId="{1F444890-5A33-465E-99A7-C688665BA017}" srcOrd="3" type="presParOf"/>
    <dgm:cxn destId="{BE4481C6-0EBF-4A9C-8D0E-B4C68668BB2D}" destOrd="0" modelId="{1460BD8B-45CB-43FA-AECD-D83F7F1B9233}" presId="urn:microsoft.com/office/officeart/2005/8/layout/default" srcId="{1F444890-5A33-465E-99A7-C688665BA017}" srcOrd="4" type="presParOf"/>
    <dgm:cxn destId="{8FE2EF0A-7227-4DA9-BBC2-34A8F7BB8B8E}" destOrd="0" modelId="{43DE1500-9E75-401F-BD7C-672A4E159D97}" presId="urn:microsoft.com/office/officeart/2005/8/layout/default" srcId="{1F444890-5A33-465E-99A7-C688665BA017}" srcOrd="5" type="presParOf"/>
    <dgm:cxn destId="{09FB3276-2019-4175-8657-02A2F8161918}" destOrd="0" modelId="{4F10F279-D252-42EB-8522-91FDE1CAE5E1}" presId="urn:microsoft.com/office/officeart/2005/8/layout/default" srcId="{1F444890-5A33-465E-99A7-C688665BA017}" srcOrd="6" type="presParOf"/>
    <dgm:cxn destId="{8D9D5857-EEE9-4EC6-A529-AA95AF6E4CCB}" destOrd="0" modelId="{64C93841-1850-4A92-ACCF-716B4FC78338}" presId="urn:microsoft.com/office/officeart/2005/8/layout/default" srcId="{1F444890-5A33-465E-99A7-C688665BA017}" srcOrd="7" type="presParOf"/>
    <dgm:cxn destId="{33537EEA-FBE3-4609-9E16-B1FC15A972FA}" destOrd="0" modelId="{E97C42E4-C278-435D-8BE0-A7453760D2D1}" presId="urn:microsoft.com/office/officeart/2005/8/layout/default" srcId="{1F444890-5A33-465E-99A7-C688665BA017}" srcOrd="8" type="presParOf"/>
    <dgm:cxn destId="{54E9161B-1422-41EC-8BB0-6B353868AAD1}" destOrd="0" modelId="{58032E17-5978-444F-9923-3A75C8B48D5B}" presId="urn:microsoft.com/office/officeart/2005/8/layout/default" srcId="{1F444890-5A33-465E-99A7-C688665BA017}" srcOrd="9" type="presParOf"/>
    <dgm:cxn destId="{9B23F088-5D65-424E-A593-64F2B47439D1}" destOrd="0" modelId="{433F04F8-502D-47B9-BF3B-C4A78F86DD29}" presId="urn:microsoft.com/office/officeart/2005/8/layout/default" srcId="{1F444890-5A33-465E-99A7-C688665BA017}" srcOrd="10" type="presParOf"/>
    <dgm:cxn destId="{37D6E0BB-141E-465E-98E5-9807B0856367}" destOrd="0" modelId="{589BFDAE-4A41-4348-BCF0-C9D0E8C760C7}" presId="urn:microsoft.com/office/officeart/2005/8/layout/default" srcId="{1F444890-5A33-465E-99A7-C688665BA017}" srcOrd="11" type="presParOf"/>
    <dgm:cxn destId="{0CB23CB6-1509-4951-8D8E-543A24602753}" destOrd="0" modelId="{A0871964-EEDE-4B39-AA3A-DA9CF888C834}" presId="urn:microsoft.com/office/officeart/2005/8/layout/default" srcId="{1F444890-5A33-465E-99A7-C688665BA017}" srcOrd="12" type="presParOf"/>
    <dgm:cxn destId="{5B860520-EBF0-4211-8727-4E36724195FF}" destOrd="0" modelId="{F921C164-A449-40BF-A5F8-112FA2277B3C}" presId="urn:microsoft.com/office/officeart/2005/8/layout/default" srcId="{1F444890-5A33-465E-99A7-C688665BA017}" srcOrd="13" type="presParOf"/>
    <dgm:cxn destId="{416608E7-E05C-4A40-8B96-82D14F5EB9E0}" destOrd="0" modelId="{3E9E1A92-2CAD-4A7A-A180-0D3505060B82}" presId="urn:microsoft.com/office/officeart/2005/8/layout/default" srcId="{1F444890-5A33-465E-99A7-C688665BA017}" srcOrd="14" type="presParOf"/>
    <dgm:cxn destId="{28291C23-B733-4F5A-A37F-E1E61380E9CB}" destOrd="0" modelId="{E5BD4118-90F0-4DB1-A6CA-D811F57D73F8}" presId="urn:microsoft.com/office/officeart/2005/8/layout/default" srcId="{1F444890-5A33-465E-99A7-C688665BA017}" srcOrd="15" type="presParOf"/>
    <dgm:cxn destId="{C746F069-46B2-4FD8-B7E3-33984F9E67E3}" destOrd="0" modelId="{E9486D0F-173D-4DAA-BD41-F872F3D794FF}" presId="urn:microsoft.com/office/officeart/2005/8/layout/default" srcId="{1F444890-5A33-465E-99A7-C688665BA017}" srcOrd="16" type="presParOf"/>
    <dgm:cxn destId="{FF45386A-3CFF-4B5B-BAA4-DF38DB552924}" destOrd="0" modelId="{7B96E8F7-0A24-4ED0-A849-A5789003E8E7}" presId="urn:microsoft.com/office/officeart/2005/8/layout/default" srcId="{1F444890-5A33-465E-99A7-C688665BA017}" srcOrd="17" type="presParOf"/>
    <dgm:cxn destId="{7662368D-33BF-4D37-8D54-EE8224492352}" destOrd="0" modelId="{FDD85208-520D-4AD3-BED4-90688A660354}" presId="urn:microsoft.com/office/officeart/2005/8/layout/default" srcId="{1F444890-5A33-465E-99A7-C688665BA017}" srcOrd="18" type="presParOf"/>
    <dgm:cxn destId="{C3817967-94F8-4116-BAF7-8B0EAA6DD6D3}" destOrd="0" modelId="{E4673446-0896-429E-BB70-34D711B3E538}" presId="urn:microsoft.com/office/officeart/2005/8/layout/default" srcId="{1F444890-5A33-465E-99A7-C688665BA017}" srcOrd="19" type="presParOf"/>
    <dgm:cxn destId="{E3E5BC5B-4742-46FA-AE6F-02B1ED4C5EF8}" destOrd="0" modelId="{B15355EE-8EC5-45B3-8B36-C5387B268094}" presId="urn:microsoft.com/office/officeart/2005/8/layout/default" srcId="{1F444890-5A33-465E-99A7-C688665BA017}" srcOrd="20" type="presParOf"/>
    <dgm:cxn destId="{8D411C05-18C3-4C74-8B79-DA7F61B46AE9}" destOrd="0" modelId="{5C251F12-E200-4C88-ACE0-FB9B63A45552}" presId="urn:microsoft.com/office/officeart/2005/8/layout/default" srcId="{1F444890-5A33-465E-99A7-C688665BA017}" srcOrd="21" type="presParOf"/>
    <dgm:cxn destId="{34037940-78DB-44B6-9945-53831E5393C7}" destOrd="0" modelId="{1DC0AC65-3997-4F63-AB15-497EA4095055}" presId="urn:microsoft.com/office/officeart/2005/8/layout/default" srcId="{1F444890-5A33-465E-99A7-C688665BA017}" srcOrd="22" type="presParOf"/>
    <dgm:cxn destId="{32EC0579-DF30-4959-B1AE-778DF66BE917}" destOrd="0" modelId="{18D03548-5212-44C2-B046-631DD096C2ED}" presId="urn:microsoft.com/office/officeart/2005/8/layout/default" srcId="{1F444890-5A33-465E-99A7-C688665BA017}" srcOrd="23" type="presParOf"/>
    <dgm:cxn destId="{3F39B589-616D-481B-AC0C-763DE1C8ECAF}" destOrd="0" modelId="{86A39012-205F-47B0-B3B5-8D644CC5115A}" presId="urn:microsoft.com/office/officeart/2005/8/layout/default" srcId="{1F444890-5A33-465E-99A7-C688665BA017}" srcOrd="24" type="presParOf"/>
    <dgm:cxn destId="{D22B9021-8F2E-443C-9C6F-195DB72F7A40}" destOrd="0" modelId="{3B23251E-4946-43A4-9A9D-36F1CEE675F7}" presId="urn:microsoft.com/office/officeart/2005/8/layout/default" srcId="{1F444890-5A33-465E-99A7-C688665BA017}" srcOrd="25" type="presParOf"/>
    <dgm:cxn destId="{589A8034-AB29-4BDF-BA89-B7E99F8E2349}" destOrd="0" modelId="{8960BC17-AB06-42BF-AB2E-C448A00698E1}" presId="urn:microsoft.com/office/officeart/2005/8/layout/default" srcId="{1F444890-5A33-465E-99A7-C688665BA017}" srcOrd="26" type="presParOf"/>
    <dgm:cxn destId="{4ACD95A6-29B5-42AB-9B51-5EDF9D2E0540}" destOrd="0" modelId="{0F60BBA9-BEA5-46E2-8CB0-720D3262163B}" presId="urn:microsoft.com/office/officeart/2005/8/layout/default" srcId="{1F444890-5A33-465E-99A7-C688665BA017}" srcOrd="27" type="presParOf"/>
    <dgm:cxn destId="{F3240D01-610F-4DD9-9111-8E71E664202D}" destOrd="0" modelId="{9018A8D7-3E16-4AB8-A0FA-8650C28670B7}" presId="urn:microsoft.com/office/officeart/2005/8/layout/default" srcId="{1F444890-5A33-465E-99A7-C688665BA017}" srcOrd="28" type="presParOf"/>
    <dgm:cxn destId="{7D8B7371-16D0-4FA6-AA13-8FA13BD286BE}" destOrd="0" modelId="{0E28232A-B8EE-4CFF-8533-992DA6FF0030}" presId="urn:microsoft.com/office/officeart/2005/8/layout/default" srcId="{1F444890-5A33-465E-99A7-C688665BA017}" srcOrd="29" type="presParOf"/>
    <dgm:cxn destId="{BCA37E2E-9585-40F3-BFDF-EDDF4A4A178E}" destOrd="0" modelId="{2300123A-1B5F-43F6-8370-BEDD75D8CC5D}" presId="urn:microsoft.com/office/officeart/2005/8/layout/default" srcId="{1F444890-5A33-465E-99A7-C688665BA017}" srcOrd="30" type="presParOf"/>
    <dgm:cxn destId="{953A92D3-6455-4331-B917-EE549DE57AE8}" destOrd="0" modelId="{7C2899F3-364D-4AFA-82B1-810681FC4334}" presId="urn:microsoft.com/office/officeart/2005/8/layout/default" srcId="{1F444890-5A33-465E-99A7-C688665BA017}" srcOrd="31" type="presParOf"/>
    <dgm:cxn destId="{A2FD6FDF-1844-484D-B34A-8B2CCC28C39A}" destOrd="0" modelId="{4EE434C1-F437-48B7-B3CC-A53AFB566C78}" presId="urn:microsoft.com/office/officeart/2005/8/layout/default" srcId="{1F444890-5A33-465E-99A7-C688665BA017}" srcOrd="32" type="presParOf"/>
    <dgm:cxn destId="{F3292113-66C5-47F6-9162-1270EACBFDD0}" destOrd="0" modelId="{699D69BD-B0B9-4FC4-A7A0-AEE0029945B0}" presId="urn:microsoft.com/office/officeart/2005/8/layout/default" srcId="{1F444890-5A33-465E-99A7-C688665BA017}" srcOrd="33" type="presParOf"/>
    <dgm:cxn destId="{73A118FB-3EC8-4EEE-BE0E-21EBF22B5502}" destOrd="0" modelId="{55775EBF-BA3D-49FB-A517-CA182D7ED110}" presId="urn:microsoft.com/office/officeart/2005/8/layout/default" srcId="{1F444890-5A33-465E-99A7-C688665BA017}" srcOrd="34" type="presParOf"/>
    <dgm:cxn destId="{E129B477-9708-4A7B-A427-D293A6493304}" destOrd="0" modelId="{F86C2E47-B734-4C9C-B18B-0EA520AA01B4}" presId="urn:microsoft.com/office/officeart/2005/8/layout/default" srcId="{1F444890-5A33-465E-99A7-C688665BA017}" srcOrd="35" type="presParOf"/>
    <dgm:cxn destId="{598F32AE-CAB2-4F23-8D82-E8F1456719BD}" destOrd="0" modelId="{D50BAE67-DEA2-4837-B4E2-A215486601D5}" presId="urn:microsoft.com/office/officeart/2005/8/layout/default" srcId="{1F444890-5A33-465E-99A7-C688665BA017}" srcOrd="36" type="presParOf"/>
    <dgm:cxn destId="{6D0A807A-39FB-4EDB-8397-C4F8807AD1B2}" destOrd="0" modelId="{FF8A3F83-A78C-441F-8DA4-96FA0EE78B18}" presId="urn:microsoft.com/office/officeart/2005/8/layout/default" srcId="{1F444890-5A33-465E-99A7-C688665BA017}" srcOrd="37" type="presParOf"/>
    <dgm:cxn destId="{C54B0F05-C91D-4D59-8A08-D4C19CCEE9B7}" destOrd="0" modelId="{398CF4EE-AB54-4EE6-9E61-B820A8E8D4F9}" presId="urn:microsoft.com/office/officeart/2005/8/layout/default" srcId="{1F444890-5A33-465E-99A7-C688665BA017}" srcOrd="38" type="presParOf"/>
    <dgm:cxn destId="{9A8E7CBD-65F2-4D1C-BBB0-F29F7D24C0F0}" destOrd="0" modelId="{68CE7D61-4C94-49C9-85BB-9ED27EC0581B}" presId="urn:microsoft.com/office/officeart/2005/8/layout/default" srcId="{1F444890-5A33-465E-99A7-C688665BA017}" srcOrd="39" type="presParOf"/>
    <dgm:cxn destId="{A91E5FB1-F8BE-492E-9BE6-07FA4CE903AB}" destOrd="0" modelId="{EC63E247-B2DE-4FCB-8812-54755010BA50}" presId="urn:microsoft.com/office/officeart/2005/8/layout/default" srcId="{1F444890-5A33-465E-99A7-C688665BA017}" srcOrd="40" type="presParOf"/>
    <dgm:cxn destId="{B4863227-043B-4300-9077-A6CEFEA27228}" destOrd="0" modelId="{26C80275-07FF-4F92-8AAE-CCB226850178}" presId="urn:microsoft.com/office/officeart/2005/8/layout/default" srcId="{1F444890-5A33-465E-99A7-C688665BA017}" srcOrd="41" type="presParOf"/>
    <dgm:cxn destId="{CA7ED3DE-2515-4FA5-A77D-AA4F12029404}" destOrd="0" modelId="{BBEC439D-E177-4314-AF9C-7852E7865483}" presId="urn:microsoft.com/office/officeart/2005/8/layout/default" srcId="{1F444890-5A33-465E-99A7-C688665BA017}" srcOrd="42" type="presParOf"/>
    <dgm:cxn destId="{2AF2D6F1-3FA4-4C03-A0B1-7949EC285ED6}" destOrd="0" modelId="{4B3695EE-F41C-47B2-B9D6-58C11529E41E}" presId="urn:microsoft.com/office/officeart/2005/8/layout/default" srcId="{1F444890-5A33-465E-99A7-C688665BA017}" srcOrd="43" type="presParOf"/>
    <dgm:cxn destId="{9F427B0E-17F2-41ED-8862-2B47598D0EB0}" destOrd="0" modelId="{1D690C9C-37E6-4F60-A566-1FC3BADC1E84}" presId="urn:microsoft.com/office/officeart/2005/8/layout/default" srcId="{1F444890-5A33-465E-99A7-C688665BA017}" srcOrd="44" type="presParOf"/>
    <dgm:cxn destId="{454C6CD8-3BA7-4411-A61D-E7F15309BF9B}" destOrd="0" modelId="{ABC36FF4-44D2-4523-BFE1-D930266D13A3}" presId="urn:microsoft.com/office/officeart/2005/8/layout/default" srcId="{1F444890-5A33-465E-99A7-C688665BA017}" srcOrd="45" type="presParOf"/>
    <dgm:cxn destId="{09F6F514-E16C-4340-950E-01E075F64428}" destOrd="0" modelId="{1B9E2E70-1397-4088-BE6A-7BA4A3E9AF65}" presId="urn:microsoft.com/office/officeart/2005/8/layout/default" srcId="{1F444890-5A33-465E-99A7-C688665BA017}" srcOrd="46" type="presParOf"/>
  </dgm:cxnLst>
  <dgm:bg/>
  <dgm:whole/>
  <dgm:extLst>
    <a:ext uri="http://schemas.microsoft.com/office/drawing/2008/diagram">
      <dsp:dataModelExt xmlns:dsp="http://schemas.microsoft.com/office/drawing/2008/diagram" minVer="http://schemas.openxmlformats.org/drawingml/2006/diagram" relId="rId7"/>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GrpSpPr/>
      <dsp:cNvPr id="0" name=""/>
    </dsp:nvGrpSpPr>
    <dsp:grpSpPr/>
    <dsp:sp modelId="{EDC9E999-73AE-43BF-BA99-B347D96B1364}">
      <dsp:nvSpPr>
        <dsp:cNvPr id="0" name=""/>
        <dsp:cNvSpPr/>
      </dsp:nvSpPr>
      <dsp:spPr>
        <a:xfrm>
          <a:off x="0" y="257669"/>
          <a:ext cx="7467600" cy="1649700"/>
        </a:xfrm>
        <a:prstGeom prst="roundRect">
          <a:avLst/>
        </a:prstGeom>
        <a:solidFill>
          <a:schemeClr val="accent1">
            <a:hueOff val="0"/>
            <a:satOff val="0"/>
            <a:lumOff val="0"/>
            <a:alphaOff val="0"/>
          </a:schemeClr>
        </a:solidFill>
        <a:ln algn="ctr" cap="flat" cmpd="sng" w="12700">
          <a:solidFill>
            <a:schemeClr val="lt1">
              <a:hueOff val="0"/>
              <a:satOff val="0"/>
              <a:lumOff val="0"/>
              <a:alphaOff val="0"/>
            </a:schemeClr>
          </a:solidFill>
          <a:prstDash val="solid"/>
        </a:ln>
        <a:effectLst/>
      </dsp:spPr>
      <dsp:style>
        <a:lnRef idx="2">
          <a:scrgbClr b="0" g="0" r="0"/>
        </a:lnRef>
        <a:fillRef idx="1">
          <a:scrgbClr b="0" g="0" r="0"/>
        </a:fillRef>
        <a:effectRef idx="0">
          <a:scrgbClr b="0" g="0" r="0"/>
        </a:effectRef>
        <a:fontRef idx="minor">
          <a:schemeClr val="lt1"/>
        </a:fontRef>
      </dsp:style>
      <dsp:txBody>
        <a:bodyPr anchor="ctr" anchorCtr="0" bIns="114300" lIns="114300" numCol="1" rIns="114300" spcCol="1270" spcFirstLastPara="0" tIns="114300" vert="horz" wrap="square">
          <a:noAutofit/>
        </a:bodyPr>
        <a:lstStyle/>
        <a:p>
          <a:pPr algn="l" defTabSz="1333500" indent="0" lvl="0" marL="0">
            <a:lnSpc>
              <a:spcPct val="90000"/>
            </a:lnSpc>
            <a:spcBef>
              <a:spcPct val="0"/>
            </a:spcBef>
            <a:spcAft>
              <a:spcPct val="35000"/>
            </a:spcAft>
            <a:buNone/>
          </a:pPr>
          <a:r>
            <a:rPr altLang="en-GB" dirty="0" kern="1200" lang="en-GB" sz="3000"/>
            <a:t>The birds mentioned in the bible are not the only ones to be found in the Holy Land, and not all of those mentioned are included here.  </a:t>
          </a:r>
          <a:endParaRPr dirty="0" kern="1200" lang="en-US" sz="3000"/>
        </a:p>
      </dsp:txBody>
      <dsp:txXfrm>
        <a:off x="80532" y="338201"/>
        <a:ext cx="7306536" cy="1488636"/>
      </dsp:txXfrm>
    </dsp:sp>
    <dsp:sp modelId="{DB136BA6-05C9-457C-A3D2-9F8ADAA62C3A}">
      <dsp:nvSpPr>
        <dsp:cNvPr id="0" name=""/>
        <dsp:cNvSpPr/>
      </dsp:nvSpPr>
      <dsp:spPr>
        <a:xfrm>
          <a:off x="0" y="1993769"/>
          <a:ext cx="7467600" cy="1649700"/>
        </a:xfrm>
        <a:prstGeom prst="roundRect">
          <a:avLst/>
        </a:prstGeom>
        <a:solidFill>
          <a:schemeClr val="accent1">
            <a:hueOff val="0"/>
            <a:satOff val="0"/>
            <a:lumOff val="0"/>
            <a:alphaOff val="0"/>
          </a:schemeClr>
        </a:solidFill>
        <a:ln algn="ctr" cap="flat" cmpd="sng" w="12700">
          <a:solidFill>
            <a:schemeClr val="lt1">
              <a:hueOff val="0"/>
              <a:satOff val="0"/>
              <a:lumOff val="0"/>
              <a:alphaOff val="0"/>
            </a:schemeClr>
          </a:solidFill>
          <a:prstDash val="solid"/>
        </a:ln>
        <a:effectLst/>
      </dsp:spPr>
      <dsp:style>
        <a:lnRef idx="2">
          <a:scrgbClr b="0" g="0" r="0"/>
        </a:lnRef>
        <a:fillRef idx="1">
          <a:scrgbClr b="0" g="0" r="0"/>
        </a:fillRef>
        <a:effectRef idx="0">
          <a:scrgbClr b="0" g="0" r="0"/>
        </a:effectRef>
        <a:fontRef idx="minor">
          <a:schemeClr val="lt1"/>
        </a:fontRef>
      </dsp:style>
      <dsp:txBody>
        <a:bodyPr anchor="ctr" anchorCtr="0" bIns="114300" lIns="114300" numCol="1" rIns="114300" spcCol="1270" spcFirstLastPara="0" tIns="114300" vert="horz" wrap="square">
          <a:noAutofit/>
        </a:bodyPr>
        <a:lstStyle/>
        <a:p>
          <a:pPr algn="l" defTabSz="1333500" indent="0" lvl="0" marL="0">
            <a:lnSpc>
              <a:spcPct val="90000"/>
            </a:lnSpc>
            <a:spcBef>
              <a:spcPct val="0"/>
            </a:spcBef>
            <a:spcAft>
              <a:spcPct val="35000"/>
            </a:spcAft>
            <a:buNone/>
          </a:pPr>
          <a:r>
            <a:rPr altLang="en-GB" dirty="0" kern="1200" lang="en-GB" sz="3000"/>
            <a:t>Pick today’s date on the grid to see what today’s bird is.</a:t>
          </a:r>
          <a:endParaRPr dirty="0" kern="1200" lang="en-US" sz="3000"/>
        </a:p>
      </dsp:txBody>
      <dsp:txXfrm>
        <a:off x="80532" y="2074301"/>
        <a:ext cx="7306536" cy="1488636"/>
      </dsp:txXfrm>
    </dsp:sp>
    <dsp:sp modelId="{DAFE6C20-4CFB-49F7-A4CA-3D82E4C5391F}">
      <dsp:nvSpPr>
        <dsp:cNvPr id="0" name=""/>
        <dsp:cNvSpPr/>
      </dsp:nvSpPr>
      <dsp:spPr>
        <a:xfrm>
          <a:off x="0" y="3729870"/>
          <a:ext cx="7467600" cy="1649700"/>
        </a:xfrm>
        <a:prstGeom prst="roundRect">
          <a:avLst/>
        </a:prstGeom>
        <a:solidFill>
          <a:schemeClr val="accent1">
            <a:hueOff val="0"/>
            <a:satOff val="0"/>
            <a:lumOff val="0"/>
            <a:alphaOff val="0"/>
          </a:schemeClr>
        </a:solidFill>
        <a:ln algn="ctr" cap="flat" cmpd="sng" w="12700">
          <a:solidFill>
            <a:schemeClr val="lt1">
              <a:hueOff val="0"/>
              <a:satOff val="0"/>
              <a:lumOff val="0"/>
              <a:alphaOff val="0"/>
            </a:schemeClr>
          </a:solidFill>
          <a:prstDash val="solid"/>
        </a:ln>
        <a:effectLst/>
      </dsp:spPr>
      <dsp:style>
        <a:lnRef idx="2">
          <a:scrgbClr b="0" g="0" r="0"/>
        </a:lnRef>
        <a:fillRef idx="1">
          <a:scrgbClr b="0" g="0" r="0"/>
        </a:fillRef>
        <a:effectRef idx="0">
          <a:scrgbClr b="0" g="0" r="0"/>
        </a:effectRef>
        <a:fontRef idx="minor">
          <a:schemeClr val="lt1"/>
        </a:fontRef>
      </dsp:style>
      <dsp:txBody>
        <a:bodyPr anchor="ctr" anchorCtr="0" bIns="114300" lIns="114300" numCol="1" rIns="114300" spcCol="1270" spcFirstLastPara="0" tIns="114300" vert="horz" wrap="square">
          <a:noAutofit/>
        </a:bodyPr>
        <a:lstStyle/>
        <a:p>
          <a:pPr algn="l" defTabSz="1333500" indent="0" lvl="0" marL="0">
            <a:lnSpc>
              <a:spcPct val="90000"/>
            </a:lnSpc>
            <a:spcBef>
              <a:spcPct val="0"/>
            </a:spcBef>
            <a:spcAft>
              <a:spcPct val="35000"/>
            </a:spcAft>
            <a:buNone/>
          </a:pPr>
          <a:r>
            <a:rPr altLang="en-GB" dirty="0" kern="1200" lang="en-GB" sz="3000"/>
            <a:t>When you have finished select ‘Back to Grid’ before you shut down, ready for tomorrow.</a:t>
          </a:r>
          <a:endParaRPr dirty="0" kern="1200" lang="en-US" sz="3000"/>
        </a:p>
      </dsp:txBody>
      <dsp:txXfrm>
        <a:off x="80532" y="3810402"/>
        <a:ext cx="7306536" cy="14886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GrpSpPr/>
      <dsp:cNvPr id="0" name=""/>
    </dsp:nvGrpSpPr>
    <dsp:grpSpPr/>
    <dsp:sp modelId="{E810C8F9-6DC9-4463-B2D0-16B3386F8F44}">
      <dsp:nvSpPr>
        <dsp:cNvPr id="0" name=""/>
        <dsp:cNvSpPr/>
      </dsp:nvSpPr>
      <dsp:spPr>
        <a:xfrm>
          <a:off x="2294" y="162219"/>
          <a:ext cx="1242104" cy="74526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dir="t" rig="flat"/>
        </a:scene3d>
        <a:sp3d prstMaterial="plastic">
          <a:bevelT h="88900" w="120900"/>
          <a:bevelB h="31750" prst="angle" w="88900"/>
        </a:sp3d>
      </dsp:spPr>
      <dsp:style>
        <a:lnRef idx="0">
          <a:scrgbClr b="0" g="0" r="0"/>
        </a:lnRef>
        <a:fillRef idx="3">
          <a:scrgbClr b="0" g="0" r="0"/>
        </a:fillRef>
        <a:effectRef idx="2">
          <a:scrgbClr b="0" g="0" r="0"/>
        </a:effectRef>
        <a:fontRef idx="minor">
          <a:schemeClr val="lt1"/>
        </a:fontRef>
      </dsp:style>
      <dsp:txBody>
        <a:bodyPr anchor="ctr" anchorCtr="0" bIns="129540" lIns="129540" numCol="1" rIns="129540" spcCol="1270" spcFirstLastPara="0" tIns="129540" vert="horz" wrap="square">
          <a:noAutofit/>
        </a:bodyPr>
        <a:lstStyle/>
        <a:p>
          <a:pPr algn="ctr" defTabSz="1511300" indent="0" lvl="0" marL="0">
            <a:lnSpc>
              <a:spcPct val="90000"/>
            </a:lnSpc>
            <a:spcBef>
              <a:spcPct val="0"/>
            </a:spcBef>
            <a:spcAft>
              <a:spcPct val="35000"/>
            </a:spcAft>
            <a:buNone/>
          </a:pPr>
          <a:r>
            <a:rPr altLang="en-GB" dirty="0" kern="1200" lang="en-GB" sz="3400"/>
            <a:t>1</a:t>
          </a:r>
        </a:p>
      </dsp:txBody>
      <dsp:txXfrm>
        <a:off x="2294" y="162219"/>
        <a:ext cx="1242104" cy="745262"/>
      </dsp:txXfrm>
    </dsp:sp>
    <dsp:sp modelId="{7B403F49-4824-443C-8EB6-D4561FCD6249}">
      <dsp:nvSpPr>
        <dsp:cNvPr id="0" name=""/>
        <dsp:cNvSpPr/>
      </dsp:nvSpPr>
      <dsp:spPr>
        <a:xfrm>
          <a:off x="1368608" y="162219"/>
          <a:ext cx="1242104" cy="74526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dir="t" rig="flat"/>
        </a:scene3d>
        <a:sp3d prstMaterial="plastic">
          <a:bevelT h="88900" w="120900"/>
          <a:bevelB h="31750" prst="angle" w="88900"/>
        </a:sp3d>
      </dsp:spPr>
      <dsp:style>
        <a:lnRef idx="0">
          <a:scrgbClr b="0" g="0" r="0"/>
        </a:lnRef>
        <a:fillRef idx="3">
          <a:scrgbClr b="0" g="0" r="0"/>
        </a:fillRef>
        <a:effectRef idx="2">
          <a:scrgbClr b="0" g="0" r="0"/>
        </a:effectRef>
        <a:fontRef idx="minor">
          <a:schemeClr val="lt1"/>
        </a:fontRef>
      </dsp:style>
      <dsp:txBody>
        <a:bodyPr anchor="ctr" anchorCtr="0" bIns="129540" lIns="129540" numCol="1" rIns="129540" spcCol="1270" spcFirstLastPara="0" tIns="129540" vert="horz" wrap="square">
          <a:noAutofit/>
        </a:bodyPr>
        <a:lstStyle/>
        <a:p>
          <a:pPr algn="ctr" defTabSz="1511300" indent="0" lvl="0" marL="0">
            <a:lnSpc>
              <a:spcPct val="90000"/>
            </a:lnSpc>
            <a:spcBef>
              <a:spcPct val="0"/>
            </a:spcBef>
            <a:spcAft>
              <a:spcPct val="35000"/>
            </a:spcAft>
            <a:buNone/>
          </a:pPr>
          <a:r>
            <a:rPr altLang="en-GB" dirty="0" kern="1200" lang="en-GB" sz="3400"/>
            <a:t>2</a:t>
          </a:r>
        </a:p>
      </dsp:txBody>
      <dsp:txXfrm>
        <a:off x="1368608" y="162219"/>
        <a:ext cx="1242104" cy="745262"/>
      </dsp:txXfrm>
    </dsp:sp>
    <dsp:sp modelId="{BE4481C6-0EBF-4A9C-8D0E-B4C68668BB2D}">
      <dsp:nvSpPr>
        <dsp:cNvPr id="0" name=""/>
        <dsp:cNvSpPr/>
      </dsp:nvSpPr>
      <dsp:spPr>
        <a:xfrm>
          <a:off x="2734922" y="162219"/>
          <a:ext cx="1242104" cy="74526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dir="t" rig="flat"/>
        </a:scene3d>
        <a:sp3d prstMaterial="plastic">
          <a:bevelT h="88900" w="120900"/>
          <a:bevelB h="31750" prst="angle" w="88900"/>
        </a:sp3d>
      </dsp:spPr>
      <dsp:style>
        <a:lnRef idx="0">
          <a:scrgbClr b="0" g="0" r="0"/>
        </a:lnRef>
        <a:fillRef idx="3">
          <a:scrgbClr b="0" g="0" r="0"/>
        </a:fillRef>
        <a:effectRef idx="2">
          <a:scrgbClr b="0" g="0" r="0"/>
        </a:effectRef>
        <a:fontRef idx="minor">
          <a:schemeClr val="lt1"/>
        </a:fontRef>
      </dsp:style>
      <dsp:txBody>
        <a:bodyPr anchor="ctr" anchorCtr="0" bIns="129540" lIns="129540" numCol="1" rIns="129540" spcCol="1270" spcFirstLastPara="0" tIns="129540" vert="horz" wrap="square">
          <a:noAutofit/>
        </a:bodyPr>
        <a:lstStyle/>
        <a:p>
          <a:pPr algn="ctr" defTabSz="1511300" indent="0" lvl="0" marL="0">
            <a:lnSpc>
              <a:spcPct val="90000"/>
            </a:lnSpc>
            <a:spcBef>
              <a:spcPct val="0"/>
            </a:spcBef>
            <a:spcAft>
              <a:spcPct val="35000"/>
            </a:spcAft>
            <a:buNone/>
          </a:pPr>
          <a:r>
            <a:rPr altLang="en-GB" dirty="0" kern="1200" lang="en-GB" sz="3400"/>
            <a:t>3</a:t>
          </a:r>
        </a:p>
      </dsp:txBody>
      <dsp:txXfrm>
        <a:off x="2734922" y="162219"/>
        <a:ext cx="1242104" cy="745262"/>
      </dsp:txXfrm>
    </dsp:sp>
    <dsp:sp modelId="{09FB3276-2019-4175-8657-02A2F8161918}">
      <dsp:nvSpPr>
        <dsp:cNvPr id="0" name=""/>
        <dsp:cNvSpPr/>
      </dsp:nvSpPr>
      <dsp:spPr>
        <a:xfrm>
          <a:off x="4101237" y="162219"/>
          <a:ext cx="1242104" cy="74526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dir="t" rig="flat"/>
        </a:scene3d>
        <a:sp3d prstMaterial="plastic">
          <a:bevelT h="88900" w="120900"/>
          <a:bevelB h="31750" prst="angle" w="88900"/>
        </a:sp3d>
      </dsp:spPr>
      <dsp:style>
        <a:lnRef idx="0">
          <a:scrgbClr b="0" g="0" r="0"/>
        </a:lnRef>
        <a:fillRef idx="3">
          <a:scrgbClr b="0" g="0" r="0"/>
        </a:fillRef>
        <a:effectRef idx="2">
          <a:scrgbClr b="0" g="0" r="0"/>
        </a:effectRef>
        <a:fontRef idx="minor">
          <a:schemeClr val="lt1"/>
        </a:fontRef>
      </dsp:style>
      <dsp:txBody>
        <a:bodyPr anchor="ctr" anchorCtr="0" bIns="129540" lIns="129540" numCol="1" rIns="129540" spcCol="1270" spcFirstLastPara="0" tIns="129540" vert="horz" wrap="square">
          <a:noAutofit/>
        </a:bodyPr>
        <a:lstStyle/>
        <a:p>
          <a:pPr algn="ctr" defTabSz="1511300" indent="0" lvl="0" marL="0">
            <a:lnSpc>
              <a:spcPct val="90000"/>
            </a:lnSpc>
            <a:spcBef>
              <a:spcPct val="0"/>
            </a:spcBef>
            <a:spcAft>
              <a:spcPct val="35000"/>
            </a:spcAft>
            <a:buNone/>
          </a:pPr>
          <a:r>
            <a:rPr altLang="en-GB" dirty="0" kern="1200" lang="en-GB" sz="3400"/>
            <a:t>4</a:t>
          </a:r>
        </a:p>
      </dsp:txBody>
      <dsp:txXfrm>
        <a:off x="4101237" y="162219"/>
        <a:ext cx="1242104" cy="745262"/>
      </dsp:txXfrm>
    </dsp:sp>
    <dsp:sp modelId="{33537EEA-FBE3-4609-9E16-B1FC15A972FA}">
      <dsp:nvSpPr>
        <dsp:cNvPr id="0" name=""/>
        <dsp:cNvSpPr/>
      </dsp:nvSpPr>
      <dsp:spPr>
        <a:xfrm>
          <a:off x="5467551" y="162219"/>
          <a:ext cx="1242104" cy="74526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dir="t" rig="flat"/>
        </a:scene3d>
        <a:sp3d prstMaterial="plastic">
          <a:bevelT h="88900" w="120900"/>
          <a:bevelB h="31750" prst="angle" w="88900"/>
        </a:sp3d>
      </dsp:spPr>
      <dsp:style>
        <a:lnRef idx="0">
          <a:scrgbClr b="0" g="0" r="0"/>
        </a:lnRef>
        <a:fillRef idx="3">
          <a:scrgbClr b="0" g="0" r="0"/>
        </a:fillRef>
        <a:effectRef idx="2">
          <a:scrgbClr b="0" g="0" r="0"/>
        </a:effectRef>
        <a:fontRef idx="minor">
          <a:schemeClr val="lt1"/>
        </a:fontRef>
      </dsp:style>
      <dsp:txBody>
        <a:bodyPr anchor="ctr" anchorCtr="0" bIns="129540" lIns="129540" numCol="1" rIns="129540" spcCol="1270" spcFirstLastPara="0" tIns="129540" vert="horz" wrap="square">
          <a:noAutofit/>
        </a:bodyPr>
        <a:lstStyle/>
        <a:p>
          <a:pPr algn="ctr" defTabSz="1511300" indent="0" lvl="0" marL="0">
            <a:lnSpc>
              <a:spcPct val="90000"/>
            </a:lnSpc>
            <a:spcBef>
              <a:spcPct val="0"/>
            </a:spcBef>
            <a:spcAft>
              <a:spcPct val="35000"/>
            </a:spcAft>
            <a:buNone/>
          </a:pPr>
          <a:r>
            <a:rPr altLang="en-GB" dirty="0" kern="1200" lang="en-GB" sz="3400"/>
            <a:t>5</a:t>
          </a:r>
        </a:p>
      </dsp:txBody>
      <dsp:txXfrm>
        <a:off x="5467551" y="162219"/>
        <a:ext cx="1242104" cy="745262"/>
      </dsp:txXfrm>
    </dsp:sp>
    <dsp:sp modelId="{9B23F088-5D65-424E-A593-64F2B47439D1}">
      <dsp:nvSpPr>
        <dsp:cNvPr id="0" name=""/>
        <dsp:cNvSpPr/>
      </dsp:nvSpPr>
      <dsp:spPr>
        <a:xfrm>
          <a:off x="2294" y="1031691"/>
          <a:ext cx="1242104" cy="74526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dir="t" rig="flat"/>
        </a:scene3d>
        <a:sp3d prstMaterial="plastic">
          <a:bevelT h="88900" w="120900"/>
          <a:bevelB h="31750" prst="angle" w="88900"/>
        </a:sp3d>
      </dsp:spPr>
      <dsp:style>
        <a:lnRef idx="0">
          <a:scrgbClr b="0" g="0" r="0"/>
        </a:lnRef>
        <a:fillRef idx="3">
          <a:scrgbClr b="0" g="0" r="0"/>
        </a:fillRef>
        <a:effectRef idx="2">
          <a:scrgbClr b="0" g="0" r="0"/>
        </a:effectRef>
        <a:fontRef idx="minor">
          <a:schemeClr val="lt1"/>
        </a:fontRef>
      </dsp:style>
      <dsp:txBody>
        <a:bodyPr anchor="ctr" anchorCtr="0" bIns="129540" lIns="129540" numCol="1" rIns="129540" spcCol="1270" spcFirstLastPara="0" tIns="129540" vert="horz" wrap="square">
          <a:noAutofit/>
        </a:bodyPr>
        <a:lstStyle/>
        <a:p>
          <a:pPr algn="ctr" defTabSz="1511300" indent="0" lvl="0" marL="0">
            <a:lnSpc>
              <a:spcPct val="90000"/>
            </a:lnSpc>
            <a:spcBef>
              <a:spcPct val="0"/>
            </a:spcBef>
            <a:spcAft>
              <a:spcPct val="35000"/>
            </a:spcAft>
            <a:buNone/>
          </a:pPr>
          <a:r>
            <a:rPr altLang="en-GB" dirty="0" kern="1200" lang="en-GB" sz="3400"/>
            <a:t>6</a:t>
          </a:r>
        </a:p>
      </dsp:txBody>
      <dsp:txXfrm>
        <a:off x="2294" y="1031691"/>
        <a:ext cx="1242104" cy="745262"/>
      </dsp:txXfrm>
    </dsp:sp>
    <dsp:sp modelId="{0CB23CB6-1509-4951-8D8E-543A24602753}">
      <dsp:nvSpPr>
        <dsp:cNvPr id="0" name=""/>
        <dsp:cNvSpPr/>
      </dsp:nvSpPr>
      <dsp:spPr>
        <a:xfrm>
          <a:off x="1368608" y="1031691"/>
          <a:ext cx="1242104" cy="74526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dir="t" rig="flat"/>
        </a:scene3d>
        <a:sp3d prstMaterial="plastic">
          <a:bevelT h="88900" w="120900"/>
          <a:bevelB h="31750" prst="angle" w="88900"/>
        </a:sp3d>
      </dsp:spPr>
      <dsp:style>
        <a:lnRef idx="0">
          <a:scrgbClr b="0" g="0" r="0"/>
        </a:lnRef>
        <a:fillRef idx="3">
          <a:scrgbClr b="0" g="0" r="0"/>
        </a:fillRef>
        <a:effectRef idx="2">
          <a:scrgbClr b="0" g="0" r="0"/>
        </a:effectRef>
        <a:fontRef idx="minor">
          <a:schemeClr val="lt1"/>
        </a:fontRef>
      </dsp:style>
      <dsp:txBody>
        <a:bodyPr anchor="ctr" anchorCtr="0" bIns="129540" lIns="129540" numCol="1" rIns="129540" spcCol="1270" spcFirstLastPara="0" tIns="129540" vert="horz" wrap="square">
          <a:noAutofit/>
        </a:bodyPr>
        <a:lstStyle/>
        <a:p>
          <a:pPr algn="ctr" defTabSz="1511300" indent="0" lvl="0" marL="0">
            <a:lnSpc>
              <a:spcPct val="90000"/>
            </a:lnSpc>
            <a:spcBef>
              <a:spcPct val="0"/>
            </a:spcBef>
            <a:spcAft>
              <a:spcPct val="35000"/>
            </a:spcAft>
            <a:buNone/>
          </a:pPr>
          <a:r>
            <a:rPr altLang="en-GB" dirty="0" kern="1200" lang="en-GB" sz="3400"/>
            <a:t>7</a:t>
          </a:r>
        </a:p>
      </dsp:txBody>
      <dsp:txXfrm>
        <a:off x="1368608" y="1031691"/>
        <a:ext cx="1242104" cy="745262"/>
      </dsp:txXfrm>
    </dsp:sp>
    <dsp:sp modelId="{416608E7-E05C-4A40-8B96-82D14F5EB9E0}">
      <dsp:nvSpPr>
        <dsp:cNvPr id="0" name=""/>
        <dsp:cNvSpPr/>
      </dsp:nvSpPr>
      <dsp:spPr>
        <a:xfrm>
          <a:off x="2734922" y="1031691"/>
          <a:ext cx="1242104" cy="74526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dir="t" rig="flat"/>
        </a:scene3d>
        <a:sp3d prstMaterial="plastic">
          <a:bevelT h="88900" w="120900"/>
          <a:bevelB h="31750" prst="angle" w="88900"/>
        </a:sp3d>
      </dsp:spPr>
      <dsp:style>
        <a:lnRef idx="0">
          <a:scrgbClr b="0" g="0" r="0"/>
        </a:lnRef>
        <a:fillRef idx="3">
          <a:scrgbClr b="0" g="0" r="0"/>
        </a:fillRef>
        <a:effectRef idx="2">
          <a:scrgbClr b="0" g="0" r="0"/>
        </a:effectRef>
        <a:fontRef idx="minor">
          <a:schemeClr val="lt1"/>
        </a:fontRef>
      </dsp:style>
      <dsp:txBody>
        <a:bodyPr anchor="ctr" anchorCtr="0" bIns="129540" lIns="129540" numCol="1" rIns="129540" spcCol="1270" spcFirstLastPara="0" tIns="129540" vert="horz" wrap="square">
          <a:noAutofit/>
        </a:bodyPr>
        <a:lstStyle/>
        <a:p>
          <a:pPr algn="ctr" defTabSz="1511300" indent="0" lvl="0" marL="0">
            <a:lnSpc>
              <a:spcPct val="90000"/>
            </a:lnSpc>
            <a:spcBef>
              <a:spcPct val="0"/>
            </a:spcBef>
            <a:spcAft>
              <a:spcPct val="35000"/>
            </a:spcAft>
            <a:buNone/>
          </a:pPr>
          <a:r>
            <a:rPr altLang="en-GB" dirty="0" kern="1200" lang="en-GB" sz="3400"/>
            <a:t>8</a:t>
          </a:r>
        </a:p>
      </dsp:txBody>
      <dsp:txXfrm>
        <a:off x="2734922" y="1031691"/>
        <a:ext cx="1242104" cy="745262"/>
      </dsp:txXfrm>
    </dsp:sp>
    <dsp:sp modelId="{C746F069-46B2-4FD8-B7E3-33984F9E67E3}">
      <dsp:nvSpPr>
        <dsp:cNvPr id="0" name=""/>
        <dsp:cNvSpPr/>
      </dsp:nvSpPr>
      <dsp:spPr>
        <a:xfrm>
          <a:off x="4101237" y="1031691"/>
          <a:ext cx="1242104" cy="74526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dir="t" rig="flat"/>
        </a:scene3d>
        <a:sp3d prstMaterial="plastic">
          <a:bevelT h="88900" w="120900"/>
          <a:bevelB h="31750" prst="angle" w="88900"/>
        </a:sp3d>
      </dsp:spPr>
      <dsp:style>
        <a:lnRef idx="0">
          <a:scrgbClr b="0" g="0" r="0"/>
        </a:lnRef>
        <a:fillRef idx="3">
          <a:scrgbClr b="0" g="0" r="0"/>
        </a:fillRef>
        <a:effectRef idx="2">
          <a:scrgbClr b="0" g="0" r="0"/>
        </a:effectRef>
        <a:fontRef idx="minor">
          <a:schemeClr val="lt1"/>
        </a:fontRef>
      </dsp:style>
      <dsp:txBody>
        <a:bodyPr anchor="ctr" anchorCtr="0" bIns="129540" lIns="129540" numCol="1" rIns="129540" spcCol="1270" spcFirstLastPara="0" tIns="129540" vert="horz" wrap="square">
          <a:noAutofit/>
        </a:bodyPr>
        <a:lstStyle/>
        <a:p>
          <a:pPr algn="ctr" defTabSz="1511300" indent="0" lvl="0" marL="0">
            <a:lnSpc>
              <a:spcPct val="90000"/>
            </a:lnSpc>
            <a:spcBef>
              <a:spcPct val="0"/>
            </a:spcBef>
            <a:spcAft>
              <a:spcPct val="35000"/>
            </a:spcAft>
            <a:buNone/>
          </a:pPr>
          <a:r>
            <a:rPr altLang="en-GB" dirty="0" kern="1200" lang="en-GB" sz="3400"/>
            <a:t>9</a:t>
          </a:r>
        </a:p>
      </dsp:txBody>
      <dsp:txXfrm>
        <a:off x="4101237" y="1031691"/>
        <a:ext cx="1242104" cy="745262"/>
      </dsp:txXfrm>
    </dsp:sp>
    <dsp:sp modelId="{7662368D-33BF-4D37-8D54-EE8224492352}">
      <dsp:nvSpPr>
        <dsp:cNvPr id="0" name=""/>
        <dsp:cNvSpPr/>
      </dsp:nvSpPr>
      <dsp:spPr>
        <a:xfrm>
          <a:off x="5467551" y="1031691"/>
          <a:ext cx="1242104" cy="74526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dir="t" rig="flat"/>
        </a:scene3d>
        <a:sp3d prstMaterial="plastic">
          <a:bevelT h="88900" w="120900"/>
          <a:bevelB h="31750" prst="angle" w="88900"/>
        </a:sp3d>
      </dsp:spPr>
      <dsp:style>
        <a:lnRef idx="0">
          <a:scrgbClr b="0" g="0" r="0"/>
        </a:lnRef>
        <a:fillRef idx="3">
          <a:scrgbClr b="0" g="0" r="0"/>
        </a:fillRef>
        <a:effectRef idx="2">
          <a:scrgbClr b="0" g="0" r="0"/>
        </a:effectRef>
        <a:fontRef idx="minor">
          <a:schemeClr val="lt1"/>
        </a:fontRef>
      </dsp:style>
      <dsp:txBody>
        <a:bodyPr anchor="ctr" anchorCtr="0" bIns="129540" lIns="129540" numCol="1" rIns="129540" spcCol="1270" spcFirstLastPara="0" tIns="129540" vert="horz" wrap="square">
          <a:noAutofit/>
        </a:bodyPr>
        <a:lstStyle/>
        <a:p>
          <a:pPr algn="ctr" defTabSz="1511300" indent="0" lvl="0" marL="0">
            <a:lnSpc>
              <a:spcPct val="90000"/>
            </a:lnSpc>
            <a:spcBef>
              <a:spcPct val="0"/>
            </a:spcBef>
            <a:spcAft>
              <a:spcPct val="35000"/>
            </a:spcAft>
            <a:buNone/>
          </a:pPr>
          <a:r>
            <a:rPr altLang="en-GB" dirty="0" kern="1200" lang="en-GB" sz="3400"/>
            <a:t>10</a:t>
          </a:r>
        </a:p>
      </dsp:txBody>
      <dsp:txXfrm>
        <a:off x="5467551" y="1031691"/>
        <a:ext cx="1242104" cy="745262"/>
      </dsp:txXfrm>
    </dsp:sp>
    <dsp:sp modelId="{E3E5BC5B-4742-46FA-AE6F-02B1ED4C5EF8}">
      <dsp:nvSpPr>
        <dsp:cNvPr id="0" name=""/>
        <dsp:cNvSpPr/>
      </dsp:nvSpPr>
      <dsp:spPr>
        <a:xfrm>
          <a:off x="2294" y="1901164"/>
          <a:ext cx="1242104" cy="74526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dir="t" rig="flat"/>
        </a:scene3d>
        <a:sp3d prstMaterial="plastic">
          <a:bevelT h="88900" w="120900"/>
          <a:bevelB h="31750" prst="angle" w="88900"/>
        </a:sp3d>
      </dsp:spPr>
      <dsp:style>
        <a:lnRef idx="0">
          <a:scrgbClr b="0" g="0" r="0"/>
        </a:lnRef>
        <a:fillRef idx="3">
          <a:scrgbClr b="0" g="0" r="0"/>
        </a:fillRef>
        <a:effectRef idx="2">
          <a:scrgbClr b="0" g="0" r="0"/>
        </a:effectRef>
        <a:fontRef idx="minor">
          <a:schemeClr val="lt1"/>
        </a:fontRef>
      </dsp:style>
      <dsp:txBody>
        <a:bodyPr anchor="ctr" anchorCtr="0" bIns="129540" lIns="129540" numCol="1" rIns="129540" spcCol="1270" spcFirstLastPara="0" tIns="129540" vert="horz" wrap="square">
          <a:noAutofit/>
        </a:bodyPr>
        <a:lstStyle/>
        <a:p>
          <a:pPr algn="ctr" defTabSz="1511300" indent="0" lvl="0" marL="0">
            <a:lnSpc>
              <a:spcPct val="90000"/>
            </a:lnSpc>
            <a:spcBef>
              <a:spcPct val="0"/>
            </a:spcBef>
            <a:spcAft>
              <a:spcPct val="35000"/>
            </a:spcAft>
            <a:buNone/>
          </a:pPr>
          <a:r>
            <a:rPr altLang="en-GB" dirty="0" kern="1200" lang="en-GB" sz="3400"/>
            <a:t>11</a:t>
          </a:r>
        </a:p>
      </dsp:txBody>
      <dsp:txXfrm>
        <a:off x="2294" y="1901164"/>
        <a:ext cx="1242104" cy="745262"/>
      </dsp:txXfrm>
    </dsp:sp>
    <dsp:sp modelId="{34037940-78DB-44B6-9945-53831E5393C7}">
      <dsp:nvSpPr>
        <dsp:cNvPr id="0" name=""/>
        <dsp:cNvSpPr/>
      </dsp:nvSpPr>
      <dsp:spPr>
        <a:xfrm>
          <a:off x="1368608" y="1901164"/>
          <a:ext cx="1242104" cy="74526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dir="t" rig="flat"/>
        </a:scene3d>
        <a:sp3d prstMaterial="plastic">
          <a:bevelT h="88900" w="120900"/>
          <a:bevelB h="31750" prst="angle" w="88900"/>
        </a:sp3d>
      </dsp:spPr>
      <dsp:style>
        <a:lnRef idx="0">
          <a:scrgbClr b="0" g="0" r="0"/>
        </a:lnRef>
        <a:fillRef idx="3">
          <a:scrgbClr b="0" g="0" r="0"/>
        </a:fillRef>
        <a:effectRef idx="2">
          <a:scrgbClr b="0" g="0" r="0"/>
        </a:effectRef>
        <a:fontRef idx="minor">
          <a:schemeClr val="lt1"/>
        </a:fontRef>
      </dsp:style>
      <dsp:txBody>
        <a:bodyPr anchor="ctr" anchorCtr="0" bIns="129540" lIns="129540" numCol="1" rIns="129540" spcCol="1270" spcFirstLastPara="0" tIns="129540" vert="horz" wrap="square">
          <a:noAutofit/>
        </a:bodyPr>
        <a:lstStyle/>
        <a:p>
          <a:pPr algn="ctr" defTabSz="1511300" indent="0" lvl="0" marL="0">
            <a:lnSpc>
              <a:spcPct val="90000"/>
            </a:lnSpc>
            <a:spcBef>
              <a:spcPct val="0"/>
            </a:spcBef>
            <a:spcAft>
              <a:spcPct val="35000"/>
            </a:spcAft>
            <a:buNone/>
          </a:pPr>
          <a:r>
            <a:rPr altLang="en-GB" dirty="0" kern="1200" lang="en-GB" sz="3400"/>
            <a:t>12</a:t>
          </a:r>
        </a:p>
      </dsp:txBody>
      <dsp:txXfrm>
        <a:off x="1368608" y="1901164"/>
        <a:ext cx="1242104" cy="745262"/>
      </dsp:txXfrm>
    </dsp:sp>
    <dsp:sp modelId="{3F39B589-616D-481B-AC0C-763DE1C8ECAF}">
      <dsp:nvSpPr>
        <dsp:cNvPr id="0" name=""/>
        <dsp:cNvSpPr/>
      </dsp:nvSpPr>
      <dsp:spPr>
        <a:xfrm>
          <a:off x="2734922" y="1901164"/>
          <a:ext cx="1242104" cy="74526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dir="t" rig="flat"/>
        </a:scene3d>
        <a:sp3d prstMaterial="plastic">
          <a:bevelT h="88900" w="120900"/>
          <a:bevelB h="31750" prst="angle" w="88900"/>
        </a:sp3d>
      </dsp:spPr>
      <dsp:style>
        <a:lnRef idx="0">
          <a:scrgbClr b="0" g="0" r="0"/>
        </a:lnRef>
        <a:fillRef idx="3">
          <a:scrgbClr b="0" g="0" r="0"/>
        </a:fillRef>
        <a:effectRef idx="2">
          <a:scrgbClr b="0" g="0" r="0"/>
        </a:effectRef>
        <a:fontRef idx="minor">
          <a:schemeClr val="lt1"/>
        </a:fontRef>
      </dsp:style>
      <dsp:txBody>
        <a:bodyPr anchor="ctr" anchorCtr="0" bIns="129540" lIns="129540" numCol="1" rIns="129540" spcCol="1270" spcFirstLastPara="0" tIns="129540" vert="horz" wrap="square">
          <a:noAutofit/>
        </a:bodyPr>
        <a:lstStyle/>
        <a:p>
          <a:pPr algn="ctr" defTabSz="1511300" indent="0" lvl="0" marL="0">
            <a:lnSpc>
              <a:spcPct val="90000"/>
            </a:lnSpc>
            <a:spcBef>
              <a:spcPct val="0"/>
            </a:spcBef>
            <a:spcAft>
              <a:spcPct val="35000"/>
            </a:spcAft>
            <a:buNone/>
          </a:pPr>
          <a:r>
            <a:rPr altLang="en-GB" dirty="0" kern="1200" lang="en-GB" sz="3400"/>
            <a:t>13</a:t>
          </a:r>
        </a:p>
      </dsp:txBody>
      <dsp:txXfrm>
        <a:off x="2734922" y="1901164"/>
        <a:ext cx="1242104" cy="745262"/>
      </dsp:txXfrm>
    </dsp:sp>
    <dsp:sp modelId="{589A8034-AB29-4BDF-BA89-B7E99F8E2349}">
      <dsp:nvSpPr>
        <dsp:cNvPr id="0" name=""/>
        <dsp:cNvSpPr/>
      </dsp:nvSpPr>
      <dsp:spPr>
        <a:xfrm>
          <a:off x="4101237" y="1901164"/>
          <a:ext cx="1242104" cy="74526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dir="t" rig="flat"/>
        </a:scene3d>
        <a:sp3d prstMaterial="plastic">
          <a:bevelT h="88900" w="120900"/>
          <a:bevelB h="31750" prst="angle" w="88900"/>
        </a:sp3d>
      </dsp:spPr>
      <dsp:style>
        <a:lnRef idx="0">
          <a:scrgbClr b="0" g="0" r="0"/>
        </a:lnRef>
        <a:fillRef idx="3">
          <a:scrgbClr b="0" g="0" r="0"/>
        </a:fillRef>
        <a:effectRef idx="2">
          <a:scrgbClr b="0" g="0" r="0"/>
        </a:effectRef>
        <a:fontRef idx="minor">
          <a:schemeClr val="lt1"/>
        </a:fontRef>
      </dsp:style>
      <dsp:txBody>
        <a:bodyPr anchor="ctr" anchorCtr="0" bIns="129540" lIns="129540" numCol="1" rIns="129540" spcCol="1270" spcFirstLastPara="0" tIns="129540" vert="horz" wrap="square">
          <a:noAutofit/>
        </a:bodyPr>
        <a:lstStyle/>
        <a:p>
          <a:pPr algn="ctr" defTabSz="1511300" indent="0" lvl="0" marL="0">
            <a:lnSpc>
              <a:spcPct val="90000"/>
            </a:lnSpc>
            <a:spcBef>
              <a:spcPct val="0"/>
            </a:spcBef>
            <a:spcAft>
              <a:spcPct val="35000"/>
            </a:spcAft>
            <a:buNone/>
          </a:pPr>
          <a:r>
            <a:rPr altLang="en-GB" dirty="0" kern="1200" lang="en-GB" sz="3400"/>
            <a:t>14</a:t>
          </a:r>
        </a:p>
      </dsp:txBody>
      <dsp:txXfrm>
        <a:off x="4101237" y="1901164"/>
        <a:ext cx="1242104" cy="745262"/>
      </dsp:txXfrm>
    </dsp:sp>
    <dsp:sp modelId="{F3240D01-610F-4DD9-9111-8E71E664202D}">
      <dsp:nvSpPr>
        <dsp:cNvPr id="0" name=""/>
        <dsp:cNvSpPr/>
      </dsp:nvSpPr>
      <dsp:spPr>
        <a:xfrm>
          <a:off x="5467551" y="1901164"/>
          <a:ext cx="1242104" cy="74526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dir="t" rig="flat"/>
        </a:scene3d>
        <a:sp3d prstMaterial="plastic">
          <a:bevelT h="88900" w="120900"/>
          <a:bevelB h="31750" prst="angle" w="88900"/>
        </a:sp3d>
      </dsp:spPr>
      <dsp:style>
        <a:lnRef idx="0">
          <a:scrgbClr b="0" g="0" r="0"/>
        </a:lnRef>
        <a:fillRef idx="3">
          <a:scrgbClr b="0" g="0" r="0"/>
        </a:fillRef>
        <a:effectRef idx="2">
          <a:scrgbClr b="0" g="0" r="0"/>
        </a:effectRef>
        <a:fontRef idx="minor">
          <a:schemeClr val="lt1"/>
        </a:fontRef>
      </dsp:style>
      <dsp:txBody>
        <a:bodyPr anchor="ctr" anchorCtr="0" bIns="129540" lIns="129540" numCol="1" rIns="129540" spcCol="1270" spcFirstLastPara="0" tIns="129540" vert="horz" wrap="square">
          <a:noAutofit/>
        </a:bodyPr>
        <a:lstStyle/>
        <a:p>
          <a:pPr algn="ctr" defTabSz="1511300" indent="0" lvl="0" marL="0">
            <a:lnSpc>
              <a:spcPct val="90000"/>
            </a:lnSpc>
            <a:spcBef>
              <a:spcPct val="0"/>
            </a:spcBef>
            <a:spcAft>
              <a:spcPct val="35000"/>
            </a:spcAft>
            <a:buNone/>
          </a:pPr>
          <a:r>
            <a:rPr altLang="en-GB" dirty="0" kern="1200" lang="en-GB" sz="3400"/>
            <a:t>15</a:t>
          </a:r>
        </a:p>
      </dsp:txBody>
      <dsp:txXfrm>
        <a:off x="5467551" y="1901164"/>
        <a:ext cx="1242104" cy="745262"/>
      </dsp:txXfrm>
    </dsp:sp>
    <dsp:sp modelId="{BCA37E2E-9585-40F3-BFDF-EDDF4A4A178E}">
      <dsp:nvSpPr>
        <dsp:cNvPr id="0" name=""/>
        <dsp:cNvSpPr/>
      </dsp:nvSpPr>
      <dsp:spPr>
        <a:xfrm>
          <a:off x="72013" y="2808310"/>
          <a:ext cx="1242104" cy="74526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dir="t" rig="flat"/>
        </a:scene3d>
        <a:sp3d prstMaterial="plastic">
          <a:bevelT h="88900" w="120900"/>
          <a:bevelB h="31750" prst="angle" w="88900"/>
        </a:sp3d>
      </dsp:spPr>
      <dsp:style>
        <a:lnRef idx="0">
          <a:scrgbClr b="0" g="0" r="0"/>
        </a:lnRef>
        <a:fillRef idx="3">
          <a:scrgbClr b="0" g="0" r="0"/>
        </a:fillRef>
        <a:effectRef idx="2">
          <a:scrgbClr b="0" g="0" r="0"/>
        </a:effectRef>
        <a:fontRef idx="minor">
          <a:schemeClr val="lt1"/>
        </a:fontRef>
      </dsp:style>
      <dsp:txBody>
        <a:bodyPr anchor="ctr" anchorCtr="0" bIns="129540" lIns="129540" numCol="1" rIns="129540" spcCol="1270" spcFirstLastPara="0" tIns="129540" vert="horz" wrap="square">
          <a:noAutofit/>
        </a:bodyPr>
        <a:lstStyle/>
        <a:p>
          <a:pPr algn="ctr" defTabSz="1511300" indent="0" lvl="0" marL="0">
            <a:lnSpc>
              <a:spcPct val="90000"/>
            </a:lnSpc>
            <a:spcBef>
              <a:spcPct val="0"/>
            </a:spcBef>
            <a:spcAft>
              <a:spcPct val="35000"/>
            </a:spcAft>
            <a:buNone/>
          </a:pPr>
          <a:r>
            <a:rPr altLang="en-GB" dirty="0" kern="1200" lang="en-GB" sz="3400"/>
            <a:t>16</a:t>
          </a:r>
        </a:p>
      </dsp:txBody>
      <dsp:txXfrm>
        <a:off x="72013" y="2808310"/>
        <a:ext cx="1242104" cy="745262"/>
      </dsp:txXfrm>
    </dsp:sp>
    <dsp:sp modelId="{A2FD6FDF-1844-484D-B34A-8B2CCC28C39A}">
      <dsp:nvSpPr>
        <dsp:cNvPr id="0" name=""/>
        <dsp:cNvSpPr/>
      </dsp:nvSpPr>
      <dsp:spPr>
        <a:xfrm>
          <a:off x="1368608" y="2770637"/>
          <a:ext cx="1242104" cy="74526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dir="t" rig="flat"/>
        </a:scene3d>
        <a:sp3d prstMaterial="plastic">
          <a:bevelT h="88900" w="120900"/>
          <a:bevelB h="31750" prst="angle" w="88900"/>
        </a:sp3d>
      </dsp:spPr>
      <dsp:style>
        <a:lnRef idx="0">
          <a:scrgbClr b="0" g="0" r="0"/>
        </a:lnRef>
        <a:fillRef idx="3">
          <a:scrgbClr b="0" g="0" r="0"/>
        </a:fillRef>
        <a:effectRef idx="2">
          <a:scrgbClr b="0" g="0" r="0"/>
        </a:effectRef>
        <a:fontRef idx="minor">
          <a:schemeClr val="lt1"/>
        </a:fontRef>
      </dsp:style>
      <dsp:txBody>
        <a:bodyPr anchor="ctr" anchorCtr="0" bIns="129540" lIns="129540" numCol="1" rIns="129540" spcCol="1270" spcFirstLastPara="0" tIns="129540" vert="horz" wrap="square">
          <a:noAutofit/>
        </a:bodyPr>
        <a:lstStyle/>
        <a:p>
          <a:pPr algn="ctr" defTabSz="1511300" indent="0" lvl="0" marL="0">
            <a:lnSpc>
              <a:spcPct val="90000"/>
            </a:lnSpc>
            <a:spcBef>
              <a:spcPct val="0"/>
            </a:spcBef>
            <a:spcAft>
              <a:spcPct val="35000"/>
            </a:spcAft>
            <a:buNone/>
          </a:pPr>
          <a:r>
            <a:rPr altLang="en-GB" dirty="0" kern="1200" lang="en-GB" sz="3400"/>
            <a:t>17</a:t>
          </a:r>
        </a:p>
      </dsp:txBody>
      <dsp:txXfrm>
        <a:off x="1368608" y="2770637"/>
        <a:ext cx="1242104" cy="745262"/>
      </dsp:txXfrm>
    </dsp:sp>
    <dsp:sp modelId="{73A118FB-3EC8-4EEE-BE0E-21EBF22B5502}">
      <dsp:nvSpPr>
        <dsp:cNvPr id="0" name=""/>
        <dsp:cNvSpPr/>
      </dsp:nvSpPr>
      <dsp:spPr>
        <a:xfrm>
          <a:off x="2734922" y="2770637"/>
          <a:ext cx="1242104" cy="74526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dir="t" rig="flat"/>
        </a:scene3d>
        <a:sp3d prstMaterial="plastic">
          <a:bevelT h="88900" w="120900"/>
          <a:bevelB h="31750" prst="angle" w="88900"/>
        </a:sp3d>
      </dsp:spPr>
      <dsp:style>
        <a:lnRef idx="0">
          <a:scrgbClr b="0" g="0" r="0"/>
        </a:lnRef>
        <a:fillRef idx="3">
          <a:scrgbClr b="0" g="0" r="0"/>
        </a:fillRef>
        <a:effectRef idx="2">
          <a:scrgbClr b="0" g="0" r="0"/>
        </a:effectRef>
        <a:fontRef idx="minor">
          <a:schemeClr val="lt1"/>
        </a:fontRef>
      </dsp:style>
      <dsp:txBody>
        <a:bodyPr anchor="ctr" anchorCtr="0" bIns="129540" lIns="129540" numCol="1" rIns="129540" spcCol="1270" spcFirstLastPara="0" tIns="129540" vert="horz" wrap="square">
          <a:noAutofit/>
        </a:bodyPr>
        <a:lstStyle/>
        <a:p>
          <a:pPr algn="ctr" defTabSz="1511300" indent="0" lvl="0" marL="0">
            <a:lnSpc>
              <a:spcPct val="90000"/>
            </a:lnSpc>
            <a:spcBef>
              <a:spcPct val="0"/>
            </a:spcBef>
            <a:spcAft>
              <a:spcPct val="35000"/>
            </a:spcAft>
            <a:buNone/>
          </a:pPr>
          <a:r>
            <a:rPr altLang="en-GB" dirty="0" kern="1200" lang="en-GB" sz="3400"/>
            <a:t>18</a:t>
          </a:r>
        </a:p>
      </dsp:txBody>
      <dsp:txXfrm>
        <a:off x="2734922" y="2770637"/>
        <a:ext cx="1242104" cy="745262"/>
      </dsp:txXfrm>
    </dsp:sp>
    <dsp:sp modelId="{598F32AE-CAB2-4F23-8D82-E8F1456719BD}">
      <dsp:nvSpPr>
        <dsp:cNvPr id="0" name=""/>
        <dsp:cNvSpPr/>
      </dsp:nvSpPr>
      <dsp:spPr>
        <a:xfrm>
          <a:off x="4101237" y="2770637"/>
          <a:ext cx="1242104" cy="74526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dir="t" rig="flat"/>
        </a:scene3d>
        <a:sp3d prstMaterial="plastic">
          <a:bevelT h="88900" w="120900"/>
          <a:bevelB h="31750" prst="angle" w="88900"/>
        </a:sp3d>
      </dsp:spPr>
      <dsp:style>
        <a:lnRef idx="0">
          <a:scrgbClr b="0" g="0" r="0"/>
        </a:lnRef>
        <a:fillRef idx="3">
          <a:scrgbClr b="0" g="0" r="0"/>
        </a:fillRef>
        <a:effectRef idx="2">
          <a:scrgbClr b="0" g="0" r="0"/>
        </a:effectRef>
        <a:fontRef idx="minor">
          <a:schemeClr val="lt1"/>
        </a:fontRef>
      </dsp:style>
      <dsp:txBody>
        <a:bodyPr anchor="ctr" anchorCtr="0" bIns="129540" lIns="129540" numCol="1" rIns="129540" spcCol="1270" spcFirstLastPara="0" tIns="129540" vert="horz" wrap="square">
          <a:noAutofit/>
        </a:bodyPr>
        <a:lstStyle/>
        <a:p>
          <a:pPr algn="ctr" defTabSz="1511300" indent="0" lvl="0" marL="0">
            <a:lnSpc>
              <a:spcPct val="90000"/>
            </a:lnSpc>
            <a:spcBef>
              <a:spcPct val="0"/>
            </a:spcBef>
            <a:spcAft>
              <a:spcPct val="35000"/>
            </a:spcAft>
            <a:buNone/>
          </a:pPr>
          <a:r>
            <a:rPr altLang="en-GB" dirty="0" kern="1200" lang="en-GB" sz="3400"/>
            <a:t>19</a:t>
          </a:r>
        </a:p>
      </dsp:txBody>
      <dsp:txXfrm>
        <a:off x="4101237" y="2770637"/>
        <a:ext cx="1242104" cy="745262"/>
      </dsp:txXfrm>
    </dsp:sp>
    <dsp:sp modelId="{C54B0F05-C91D-4D59-8A08-D4C19CCEE9B7}">
      <dsp:nvSpPr>
        <dsp:cNvPr id="0" name=""/>
        <dsp:cNvSpPr/>
      </dsp:nvSpPr>
      <dsp:spPr>
        <a:xfrm>
          <a:off x="5467551" y="2770637"/>
          <a:ext cx="1242104" cy="74526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dir="t" rig="flat"/>
        </a:scene3d>
        <a:sp3d prstMaterial="plastic">
          <a:bevelT h="88900" w="120900"/>
          <a:bevelB h="31750" prst="angle" w="88900"/>
        </a:sp3d>
      </dsp:spPr>
      <dsp:style>
        <a:lnRef idx="0">
          <a:scrgbClr b="0" g="0" r="0"/>
        </a:lnRef>
        <a:fillRef idx="3">
          <a:scrgbClr b="0" g="0" r="0"/>
        </a:fillRef>
        <a:effectRef idx="2">
          <a:scrgbClr b="0" g="0" r="0"/>
        </a:effectRef>
        <a:fontRef idx="minor">
          <a:schemeClr val="lt1"/>
        </a:fontRef>
      </dsp:style>
      <dsp:txBody>
        <a:bodyPr anchor="ctr" anchorCtr="0" bIns="129540" lIns="129540" numCol="1" rIns="129540" spcCol="1270" spcFirstLastPara="0" tIns="129540" vert="horz" wrap="square">
          <a:noAutofit/>
        </a:bodyPr>
        <a:lstStyle/>
        <a:p>
          <a:pPr algn="ctr" defTabSz="1511300" indent="0" lvl="0" marL="0">
            <a:lnSpc>
              <a:spcPct val="90000"/>
            </a:lnSpc>
            <a:spcBef>
              <a:spcPct val="0"/>
            </a:spcBef>
            <a:spcAft>
              <a:spcPct val="35000"/>
            </a:spcAft>
            <a:buNone/>
          </a:pPr>
          <a:r>
            <a:rPr altLang="en-GB" dirty="0" kern="1200" lang="en-GB" sz="3400"/>
            <a:t>20</a:t>
          </a:r>
        </a:p>
      </dsp:txBody>
      <dsp:txXfrm>
        <a:off x="5467551" y="2770637"/>
        <a:ext cx="1242104" cy="745262"/>
      </dsp:txXfrm>
    </dsp:sp>
    <dsp:sp modelId="{A91E5FB1-F8BE-492E-9BE6-07FA4CE903AB}">
      <dsp:nvSpPr>
        <dsp:cNvPr id="0" name=""/>
        <dsp:cNvSpPr/>
      </dsp:nvSpPr>
      <dsp:spPr>
        <a:xfrm>
          <a:off x="685451" y="3640110"/>
          <a:ext cx="1242104" cy="74526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dir="t" rig="flat"/>
        </a:scene3d>
        <a:sp3d prstMaterial="plastic">
          <a:bevelT h="88900" w="120900"/>
          <a:bevelB h="31750" prst="angle" w="88900"/>
        </a:sp3d>
      </dsp:spPr>
      <dsp:style>
        <a:lnRef idx="0">
          <a:scrgbClr b="0" g="0" r="0"/>
        </a:lnRef>
        <a:fillRef idx="3">
          <a:scrgbClr b="0" g="0" r="0"/>
        </a:fillRef>
        <a:effectRef idx="2">
          <a:scrgbClr b="0" g="0" r="0"/>
        </a:effectRef>
        <a:fontRef idx="minor">
          <a:schemeClr val="lt1"/>
        </a:fontRef>
      </dsp:style>
      <dsp:txBody>
        <a:bodyPr anchor="ctr" anchorCtr="0" bIns="129540" lIns="129540" numCol="1" rIns="129540" spcCol="1270" spcFirstLastPara="0" tIns="129540" vert="horz" wrap="square">
          <a:noAutofit/>
        </a:bodyPr>
        <a:lstStyle/>
        <a:p>
          <a:pPr algn="ctr" defTabSz="1511300" indent="0" lvl="0" marL="0">
            <a:lnSpc>
              <a:spcPct val="90000"/>
            </a:lnSpc>
            <a:spcBef>
              <a:spcPct val="0"/>
            </a:spcBef>
            <a:spcAft>
              <a:spcPct val="35000"/>
            </a:spcAft>
            <a:buNone/>
          </a:pPr>
          <a:r>
            <a:rPr altLang="en-GB" dirty="0" kern="1200" lang="en-GB" sz="3400"/>
            <a:t>21</a:t>
          </a:r>
        </a:p>
      </dsp:txBody>
      <dsp:txXfrm>
        <a:off x="685451" y="3640110"/>
        <a:ext cx="1242104" cy="745262"/>
      </dsp:txXfrm>
    </dsp:sp>
    <dsp:sp modelId="{CA7ED3DE-2515-4FA5-A77D-AA4F12029404}">
      <dsp:nvSpPr>
        <dsp:cNvPr id="0" name=""/>
        <dsp:cNvSpPr/>
      </dsp:nvSpPr>
      <dsp:spPr>
        <a:xfrm>
          <a:off x="2051765" y="3640110"/>
          <a:ext cx="1242104" cy="74526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dir="t" rig="flat"/>
        </a:scene3d>
        <a:sp3d prstMaterial="plastic">
          <a:bevelT h="88900" w="120900"/>
          <a:bevelB h="31750" prst="angle" w="88900"/>
        </a:sp3d>
      </dsp:spPr>
      <dsp:style>
        <a:lnRef idx="0">
          <a:scrgbClr b="0" g="0" r="0"/>
        </a:lnRef>
        <a:fillRef idx="3">
          <a:scrgbClr b="0" g="0" r="0"/>
        </a:fillRef>
        <a:effectRef idx="2">
          <a:scrgbClr b="0" g="0" r="0"/>
        </a:effectRef>
        <a:fontRef idx="minor">
          <a:schemeClr val="lt1"/>
        </a:fontRef>
      </dsp:style>
      <dsp:txBody>
        <a:bodyPr anchor="ctr" anchorCtr="0" bIns="129540" lIns="129540" numCol="1" rIns="129540" spcCol="1270" spcFirstLastPara="0" tIns="129540" vert="horz" wrap="square">
          <a:noAutofit/>
        </a:bodyPr>
        <a:lstStyle/>
        <a:p>
          <a:pPr algn="ctr" defTabSz="1511300" indent="0" lvl="0" marL="0">
            <a:lnSpc>
              <a:spcPct val="90000"/>
            </a:lnSpc>
            <a:spcBef>
              <a:spcPct val="0"/>
            </a:spcBef>
            <a:spcAft>
              <a:spcPct val="35000"/>
            </a:spcAft>
            <a:buNone/>
          </a:pPr>
          <a:r>
            <a:rPr altLang="en-GB" dirty="0" kern="1200" lang="en-GB" sz="3400"/>
            <a:t>22</a:t>
          </a:r>
        </a:p>
      </dsp:txBody>
      <dsp:txXfrm>
        <a:off x="2051765" y="3640110"/>
        <a:ext cx="1242104" cy="745262"/>
      </dsp:txXfrm>
    </dsp:sp>
    <dsp:sp modelId="{9F427B0E-17F2-41ED-8862-2B47598D0EB0}">
      <dsp:nvSpPr>
        <dsp:cNvPr id="0" name=""/>
        <dsp:cNvSpPr/>
      </dsp:nvSpPr>
      <dsp:spPr>
        <a:xfrm>
          <a:off x="3418080" y="3640110"/>
          <a:ext cx="1242104" cy="74526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dir="t" rig="flat"/>
        </a:scene3d>
        <a:sp3d prstMaterial="plastic">
          <a:bevelT h="88900" w="120900"/>
          <a:bevelB h="31750" prst="angle" w="88900"/>
        </a:sp3d>
      </dsp:spPr>
      <dsp:style>
        <a:lnRef idx="0">
          <a:scrgbClr b="0" g="0" r="0"/>
        </a:lnRef>
        <a:fillRef idx="3">
          <a:scrgbClr b="0" g="0" r="0"/>
        </a:fillRef>
        <a:effectRef idx="2">
          <a:scrgbClr b="0" g="0" r="0"/>
        </a:effectRef>
        <a:fontRef idx="minor">
          <a:schemeClr val="lt1"/>
        </a:fontRef>
      </dsp:style>
      <dsp:txBody>
        <a:bodyPr anchor="ctr" anchorCtr="0" bIns="129540" lIns="129540" numCol="1" rIns="129540" spcCol="1270" spcFirstLastPara="0" tIns="129540" vert="horz" wrap="square">
          <a:noAutofit/>
        </a:bodyPr>
        <a:lstStyle/>
        <a:p>
          <a:pPr algn="ctr" defTabSz="1511300" indent="0" lvl="0" marL="0">
            <a:lnSpc>
              <a:spcPct val="90000"/>
            </a:lnSpc>
            <a:spcBef>
              <a:spcPct val="0"/>
            </a:spcBef>
            <a:spcAft>
              <a:spcPct val="35000"/>
            </a:spcAft>
            <a:buNone/>
          </a:pPr>
          <a:r>
            <a:rPr altLang="en-GB" dirty="0" kern="1200" lang="en-GB" sz="3400"/>
            <a:t>23</a:t>
          </a:r>
        </a:p>
      </dsp:txBody>
      <dsp:txXfrm>
        <a:off x="3418080" y="3640110"/>
        <a:ext cx="1242104" cy="745262"/>
      </dsp:txXfrm>
    </dsp:sp>
    <dsp:sp modelId="{09F6F514-E16C-4340-950E-01E075F64428}">
      <dsp:nvSpPr>
        <dsp:cNvPr id="0" name=""/>
        <dsp:cNvSpPr/>
      </dsp:nvSpPr>
      <dsp:spPr>
        <a:xfrm>
          <a:off x="4784394" y="3640110"/>
          <a:ext cx="1242104" cy="745262"/>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dir="t" rig="flat"/>
        </a:scene3d>
        <a:sp3d prstMaterial="plastic">
          <a:bevelT h="88900" w="120900"/>
          <a:bevelB h="31750" prst="angle" w="88900"/>
        </a:sp3d>
      </dsp:spPr>
      <dsp:style>
        <a:lnRef idx="0">
          <a:scrgbClr b="0" g="0" r="0"/>
        </a:lnRef>
        <a:fillRef idx="3">
          <a:scrgbClr b="0" g="0" r="0"/>
        </a:fillRef>
        <a:effectRef idx="2">
          <a:scrgbClr b="0" g="0" r="0"/>
        </a:effectRef>
        <a:fontRef idx="minor">
          <a:schemeClr val="lt1"/>
        </a:fontRef>
      </dsp:style>
      <dsp:txBody>
        <a:bodyPr anchor="ctr" anchorCtr="0" bIns="129540" lIns="129540" numCol="1" rIns="129540" spcCol="1270" spcFirstLastPara="0" tIns="129540" vert="horz" wrap="square">
          <a:noAutofit/>
        </a:bodyPr>
        <a:lstStyle/>
        <a:p>
          <a:pPr algn="ctr" defTabSz="1511300" indent="0" lvl="0" marL="0">
            <a:lnSpc>
              <a:spcPct val="90000"/>
            </a:lnSpc>
            <a:spcBef>
              <a:spcPct val="0"/>
            </a:spcBef>
            <a:spcAft>
              <a:spcPct val="35000"/>
            </a:spcAft>
            <a:buNone/>
          </a:pPr>
          <a:r>
            <a:rPr altLang="en-GB" dirty="0" kern="1200" lang="en-GB" sz="3400"/>
            <a:t>24</a:t>
          </a:r>
        </a:p>
      </dsp:txBody>
      <dsp:txXfrm>
        <a:off x="4784394" y="3640110"/>
        <a:ext cx="1242104" cy="7452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pri="3000" type="list"/>
    <dgm:cat pri="1000" type="convert"/>
  </dgm:catLst>
  <dgm:sampData>
    <dgm:dataModel>
      <dgm:ptLst>
        <dgm:pt modelId="0" type="doc"/>
        <dgm:pt modelId="1">
          <dgm:prSet phldr="1"/>
        </dgm:pt>
        <dgm:pt modelId="11">
          <dgm:prSet phldr="1"/>
        </dgm:pt>
        <dgm:pt modelId="2">
          <dgm:prSet phldr="1"/>
        </dgm:pt>
        <dgm:pt modelId="21">
          <dgm:prSet phldr="1"/>
        </dgm:pt>
      </dgm:ptLst>
      <dgm:cxnLst>
        <dgm:cxn destId="1" destOrd="0" modelId="4" srcId="0" srcOrd="0"/>
        <dgm:cxn destId="2" destOrd="0" modelId="5" srcId="0" srcOrd="1"/>
        <dgm:cxn destId="11" destOrd="0" modelId="12" srcId="1" srcOrd="0"/>
        <dgm:cxn destId="21" destOrd="0" modelId="23" srcId="2" srcOrd="0"/>
      </dgm:cxnLst>
      <dgm:bg/>
      <dgm:whole/>
    </dgm:dataModel>
  </dgm:sampData>
  <dgm:styleData>
    <dgm:dataModel>
      <dgm:ptLst>
        <dgm:pt modelId="0" type="doc"/>
        <dgm:pt modelId="1"/>
        <dgm:pt modelId="2"/>
      </dgm:ptLst>
      <dgm:cxnLst>
        <dgm:cxn destId="1" destOrd="0" modelId="3" srcId="0" srcOrd="0"/>
        <dgm:cxn destId="2" destOrd="0" modelId="4" srcId="0" srcOrd="1"/>
      </dgm:cxnLst>
      <dgm:bg/>
      <dgm:whole/>
    </dgm:dataModel>
  </dgm:styleData>
  <dgm:clrData>
    <dgm:dataModel>
      <dgm:ptLst>
        <dgm:pt modelId="0" type="doc"/>
        <dgm:pt modelId="1"/>
        <dgm:pt modelId="2"/>
        <dgm:pt modelId="3"/>
        <dgm:pt modelId="4"/>
      </dgm:ptLst>
      <dgm:cxnLst>
        <dgm:cxn destId="1" destOrd="0" modelId="5" srcId="0" srcOrd="0"/>
        <dgm:cxn destId="2" destOrd="0" modelId="6" srcId="0" srcOrd="1"/>
        <dgm:cxn destId="3" destOrd="0" modelId="7" srcId="0" srcOrd="2"/>
        <dgm:cxn destId="4" destOrd="0" modelId="8" srcId="0" srcOrd="3"/>
      </dgm:cxnLst>
      <dgm:bg/>
      <dgm:whole/>
    </dgm:dataModel>
  </dgm:clrData>
  <dgm:layoutNode name="linear">
    <dgm:alg type="lin">
      <dgm:param type="linDir" val="fromT"/>
      <dgm:param type="vertAlign" val="mid"/>
    </dgm:alg>
    <dgm:shape xmlns:r="http://schemas.openxmlformats.org/officeDocument/2006/relationships" r:blip="">
      <dgm:adjLst/>
    </dgm:shape>
    <dgm:varLst>
      <dgm:animLvl val="lvl"/>
      <dgm:resizeHandles val="exact"/>
    </dgm:varLst>
    <dgm:presOf/>
    <dgm:constrLst>
      <dgm:constr for="ch" forName="parentText" refType="w" type="w"/>
      <dgm:constr fact="0.52" for="ch" forName="parentText" refFor="ch" refForName="parentText" refType="primFontSz" type="h"/>
      <dgm:constr for="ch" forName="childText" refType="w" type="w"/>
      <dgm:constr fact="0.46" for="ch" forName="childText" refFor="ch" refForName="parentText" refType="primFontSz" type="h"/>
      <dgm:constr for="ch" forName="parentText" op="equ" type="h"/>
      <dgm:constr for="ch" forName="parentText" op="equ" type="primFontSz" val="65"/>
      <dgm:constr for="ch" forName="childText" op="equ" refFor="ch" refForName="parentText" refType="primFontSz" type="primFontSz"/>
      <dgm:constr fact="0.08" for="ch" forName="spacer" refFor="ch" refForName="parentText" refType="primFontSz" type="h"/>
    </dgm:constrLst>
    <dgm:ruleLst>
      <dgm:rule fact="NaN" for="ch" forName="parentText" max="NaN" type="primFontSz" val="5"/>
    </dgm:ruleLst>
    <dgm:forEach axis="ch" name="Name0" ptType="node">
      <dgm:layoutNode name="parentText" styleLbl="node1">
        <dgm:alg type="tx">
          <dgm:param type="parTxLTRAlign" val="l"/>
          <dgm:param type="parTxRTLAlign" val="r"/>
        </dgm:alg>
        <dgm:shape xmlns:r="http://schemas.openxmlformats.org/officeDocument/2006/relationships" r:blip="" type="roundRect">
          <dgm:adjLst/>
        </dgm:shape>
        <dgm:varLst>
          <dgm:chMax val="0"/>
          <dgm:bulletEnabled val="1"/>
        </dgm:varLst>
        <dgm:presOf axis="self"/>
        <dgm:constrLst>
          <dgm:constr fact="0.3" refType="primFontSz" type="tMarg"/>
          <dgm:constr fact="0.3" refType="primFontSz" type="bMarg"/>
          <dgm:constr fact="0.3" refType="primFontSz" type="lMarg"/>
          <dgm:constr fact="0.3" refType="primFontSz" type="rMarg"/>
        </dgm:constrLst>
        <dgm:ruleLst>
          <dgm:rule fact="NaN" max="NaN" type="h" val="INF"/>
        </dgm:ruleLst>
      </dgm:layoutNode>
      <dgm:choose name="Name1">
        <dgm:if axis="ch" func="cnt" name="Name2" op="gte" ptType="node" val="1">
          <dgm:layoutNode name="childText" styleLbl="revTx">
            <dgm:alg type="tx">
              <dgm:param type="stBulletLvl" val="1"/>
              <dgm:param type="lnSpAfChP" val="20"/>
            </dgm:alg>
            <dgm:shape xmlns:r="http://schemas.openxmlformats.org/officeDocument/2006/relationships" r:blip="" type="rect">
              <dgm:adjLst/>
            </dgm:shape>
            <dgm:varLst>
              <dgm:bulletEnabled val="1"/>
            </dgm:varLst>
            <dgm:presOf axis="des" ptType="node"/>
            <dgm:constrLst>
              <dgm:constr fact="0.1" refType="primFontSz" type="tMarg"/>
              <dgm:constr fact="0.1" refType="primFontSz" type="bMarg"/>
              <dgm:constr fact="0.09" refType="w" type="lMarg"/>
            </dgm:constrLst>
            <dgm:ruleLst>
              <dgm:rule fact="NaN" max="NaN" type="h" val="INF"/>
            </dgm:ruleLst>
          </dgm:layoutNode>
        </dgm:if>
        <dgm:else name="Name3">
          <dgm:choose name="Name4">
            <dgm:if axis="par ch" func="cnt" name="Name5" op="gte" ptType="doc node" val="2">
              <dgm:forEach axis="followSib" cnt="1" name="Name6" ptType="sibTrans">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pri="400" type="list"/>
  </dgm:catLst>
  <dgm:sampData>
    <dgm:dataModel>
      <dgm:ptLst>
        <dgm:pt modelId="0" type="doc"/>
        <dgm:pt modelId="1">
          <dgm:prSet phldr="1"/>
        </dgm:pt>
        <dgm:pt modelId="2">
          <dgm:prSet phldr="1"/>
        </dgm:pt>
        <dgm:pt modelId="3">
          <dgm:prSet phldr="1"/>
        </dgm:pt>
        <dgm:pt modelId="4">
          <dgm:prSet phldr="1"/>
        </dgm:pt>
        <dgm:pt modelId="5">
          <dgm:prSet phldr="1"/>
        </dgm:pt>
      </dgm:ptLst>
      <dgm:cxnLst>
        <dgm:cxn destId="1" destOrd="0" modelId="6" srcId="0" srcOrd="0"/>
        <dgm:cxn destId="2" destOrd="0" modelId="7" srcId="0" srcOrd="1"/>
        <dgm:cxn destId="3" destOrd="0" modelId="8" srcId="0" srcOrd="2"/>
        <dgm:cxn destId="4" destOrd="0" modelId="9" srcId="0" srcOrd="3"/>
        <dgm:cxn destId="5" destOrd="0" modelId="10" srcId="0" srcOrd="4"/>
      </dgm:cxnLst>
      <dgm:bg/>
      <dgm:whole/>
    </dgm:dataModel>
  </dgm:sampData>
  <dgm:styleData>
    <dgm:dataModel>
      <dgm:ptLst>
        <dgm:pt modelId="0" type="doc"/>
        <dgm:pt modelId="1"/>
        <dgm:pt modelId="2"/>
      </dgm:ptLst>
      <dgm:cxnLst>
        <dgm:cxn destId="1" destOrd="0" modelId="3" srcId="0" srcOrd="0"/>
        <dgm:cxn destId="2" destOrd="0" modelId="4" srcId="0" srcOrd="1"/>
      </dgm:cxnLst>
      <dgm:bg/>
      <dgm:whole/>
    </dgm:dataModel>
  </dgm:styleData>
  <dgm:clrData>
    <dgm:dataModel>
      <dgm:ptLst>
        <dgm:pt modelId="0" type="doc"/>
        <dgm:pt modelId="1"/>
        <dgm:pt modelId="2"/>
        <dgm:pt modelId="3"/>
        <dgm:pt modelId="4"/>
        <dgm:pt modelId="5"/>
        <dgm:pt modelId="6"/>
      </dgm:ptLst>
      <dgm:cxnLst>
        <dgm:cxn destId="1" destOrd="0" modelId="7" srcId="0" srcOrd="0"/>
        <dgm:cxn destId="2" destOrd="0" modelId="8" srcId="0" srcOrd="1"/>
        <dgm:cxn destId="3" destOrd="0" modelId="9" srcId="0" srcOrd="2"/>
        <dgm:cxn destId="4" destOrd="0" modelId="10" srcId="0" srcOrd="3"/>
        <dgm:cxn destId="5" destOrd="0" modelId="11" srcId="0" srcOrd="4"/>
        <dgm:cxn destId="6" destOrd="0" modelId="12" srcId="0" srcOrd="5"/>
      </dgm:cxnLst>
      <dgm:bg/>
      <dgm:whole/>
    </dgm:dataModel>
  </dgm:clrData>
  <dgm:layoutNode name="diagram">
    <dgm:shape xmlns:r="http://schemas.openxmlformats.org/officeDocument/2006/relationships" r:blip="">
      <dgm:adjLst/>
    </dgm:shape>
    <dgm:varLst>
      <dgm:dir/>
      <dgm:resizeHandles val="exact"/>
    </dgm:varLst>
    <dgm:choose name="Name0">
      <dgm:if arg="dir" func="var" name="Name1"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presOf/>
    <dgm:constrLst>
      <dgm:constr for="ch" forName="node" refType="w" type="w"/>
      <dgm:constr fact="0.6" for="ch" forName="node" refFor="ch" refForName="node" refType="w" type="h"/>
      <dgm:constr fact="0.1" for="ch" forName="sibTrans" refFor="ch" refForName="node" refType="w" type="w"/>
      <dgm:constr refFor="ch" refForName="sibTrans" refType="w" type="sp"/>
      <dgm:constr for="ch" forName="node" op="equ" type="primFontSz" val="65"/>
    </dgm:constrLst>
    <dgm:ruleLst/>
    <dgm:forEach axis="ch" name="Name3" ptType="node">
      <dgm:layoutNode name="node">
        <dgm:alg type="tx"/>
        <dgm:shape xmlns:r="http://schemas.openxmlformats.org/officeDocument/2006/relationships" r:blip="" type="rect">
          <dgm:adjLst/>
        </dgm:shape>
        <dgm:varLst>
          <dgm:bulletEnabled val="1"/>
        </dgm:varLst>
        <dgm:presOf axis="desOrSelf" ptType="node"/>
        <dgm:constrLst>
          <dgm:constr fact="0.3" refType="primFontSz" type="lMarg"/>
          <dgm:constr fact="0.3" refType="primFontSz" type="rMarg"/>
          <dgm:constr fact="0.3" refType="primFontSz" type="tMarg"/>
          <dgm:constr fact="0.3" refType="primFontSz" type="bMarg"/>
        </dgm:constrLst>
        <dgm:ruleLst>
          <dgm:rule fact="NaN" max="NaN" type="primFontSz" val="5"/>
        </dgm:ruleLst>
      </dgm:layoutNode>
      <dgm:forEach axis="followSib" cnt="1" name="Name4" ptType="sibTrans">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pri="10100" type="simple"/>
  </dgm:catLst>
  <dgm:scene3d>
    <a:camera prst="orthographicFront"/>
    <a:lightRig dir="t" rig="threePt"/>
  </dgm:scene3d>
  <dgm:styleLbl name="node0">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lnNode1">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vennNode1">
    <dgm:scene3d>
      <a:camera prst="orthographicFront"/>
      <a:lightRig dir="t" rig="threePt"/>
    </dgm:scene3d>
    <dgm:sp3d/>
    <dgm:txPr/>
    <dgm:style>
      <a:lnRef idx="2">
        <a:scrgbClr b="0" g="0" r="0"/>
      </a:lnRef>
      <a:fillRef idx="1">
        <a:scrgbClr b="0" g="0" r="0"/>
      </a:fillRef>
      <a:effectRef idx="0">
        <a:scrgbClr b="0" g="0" r="0"/>
      </a:effectRef>
      <a:fontRef idx="minor">
        <a:schemeClr val="tx1"/>
      </a:fontRef>
    </dgm:style>
  </dgm:styleLbl>
  <dgm:styleLbl name="alignNode1">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node1">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node2">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node3">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node4">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fgImgPlace1">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alignImgPlace1">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bgImgPlace1">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sibTrans2D1">
    <dgm:scene3d>
      <a:camera prst="orthographicFront"/>
      <a:lightRig dir="t" rig="threePt"/>
    </dgm:scene3d>
    <dgm:sp3d/>
    <dgm:txPr/>
    <dgm:style>
      <a:lnRef idx="0">
        <a:scrgbClr b="0" g="0" r="0"/>
      </a:lnRef>
      <a:fillRef idx="1">
        <a:scrgbClr b="0" g="0" r="0"/>
      </a:fillRef>
      <a:effectRef idx="0">
        <a:scrgbClr b="0" g="0" r="0"/>
      </a:effectRef>
      <a:fontRef idx="minor">
        <a:schemeClr val="lt1"/>
      </a:fontRef>
    </dgm:style>
  </dgm:styleLbl>
  <dgm:styleLbl name="fgSibTrans2D1">
    <dgm:scene3d>
      <a:camera prst="orthographicFront"/>
      <a:lightRig dir="t" rig="threePt"/>
    </dgm:scene3d>
    <dgm:sp3d/>
    <dgm:txPr/>
    <dgm:style>
      <a:lnRef idx="0">
        <a:scrgbClr b="0" g="0" r="0"/>
      </a:lnRef>
      <a:fillRef idx="1">
        <a:scrgbClr b="0" g="0" r="0"/>
      </a:fillRef>
      <a:effectRef idx="0">
        <a:scrgbClr b="0" g="0" r="0"/>
      </a:effectRef>
      <a:fontRef idx="minor">
        <a:schemeClr val="lt1"/>
      </a:fontRef>
    </dgm:style>
  </dgm:styleLbl>
  <dgm:styleLbl name="bgSibTrans2D1">
    <dgm:scene3d>
      <a:camera prst="orthographicFront"/>
      <a:lightRig dir="t" rig="threePt"/>
    </dgm:scene3d>
    <dgm:sp3d/>
    <dgm:txPr/>
    <dgm:style>
      <a:lnRef idx="0">
        <a:scrgbClr b="0" g="0" r="0"/>
      </a:lnRef>
      <a:fillRef idx="1">
        <a:scrgbClr b="0" g="0" r="0"/>
      </a:fillRef>
      <a:effectRef idx="0">
        <a:scrgbClr b="0" g="0" r="0"/>
      </a:effectRef>
      <a:fontRef idx="minor">
        <a:schemeClr val="lt1"/>
      </a:fontRef>
    </dgm:style>
  </dgm:styleLbl>
  <dgm:styleLbl name="sibTrans1D1">
    <dgm:scene3d>
      <a:camera prst="orthographicFront"/>
      <a:lightRig dir="t" rig="threePt"/>
    </dgm:scene3d>
    <dgm:sp3d/>
    <dgm:txPr/>
    <dgm:style>
      <a:lnRef idx="1">
        <a:scrgbClr b="0" g="0" r="0"/>
      </a:lnRef>
      <a:fillRef idx="0">
        <a:scrgbClr b="0" g="0" r="0"/>
      </a:fillRef>
      <a:effectRef idx="0">
        <a:scrgbClr b="0" g="0" r="0"/>
      </a:effectRef>
      <a:fontRef idx="minor"/>
    </dgm:style>
  </dgm:styleLbl>
  <dgm:styleLbl name="callout">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asst0">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asst1">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asst2">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asst3">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asst4">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parChTrans2D1">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parChTrans2D2">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parChTrans2D3">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parChTrans2D4">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parChTrans1D1">
    <dgm:scene3d>
      <a:camera prst="orthographicFront"/>
      <a:lightRig dir="t" rig="threePt"/>
    </dgm:scene3d>
    <dgm:sp3d/>
    <dgm:txPr/>
    <dgm:style>
      <a:lnRef idx="2">
        <a:scrgbClr b="0" g="0" r="0"/>
      </a:lnRef>
      <a:fillRef idx="0">
        <a:scrgbClr b="0" g="0" r="0"/>
      </a:fillRef>
      <a:effectRef idx="0">
        <a:scrgbClr b="0" g="0" r="0"/>
      </a:effectRef>
      <a:fontRef idx="minor"/>
    </dgm:style>
  </dgm:styleLbl>
  <dgm:styleLbl name="parChTrans1D2">
    <dgm:scene3d>
      <a:camera prst="orthographicFront"/>
      <a:lightRig dir="t" rig="threePt"/>
    </dgm:scene3d>
    <dgm:sp3d/>
    <dgm:txPr/>
    <dgm:style>
      <a:lnRef idx="2">
        <a:scrgbClr b="0" g="0" r="0"/>
      </a:lnRef>
      <a:fillRef idx="0">
        <a:scrgbClr b="0" g="0" r="0"/>
      </a:fillRef>
      <a:effectRef idx="0">
        <a:scrgbClr b="0" g="0" r="0"/>
      </a:effectRef>
      <a:fontRef idx="minor"/>
    </dgm:style>
  </dgm:styleLbl>
  <dgm:styleLbl name="parChTrans1D3">
    <dgm:scene3d>
      <a:camera prst="orthographicFront"/>
      <a:lightRig dir="t" rig="threePt"/>
    </dgm:scene3d>
    <dgm:sp3d/>
    <dgm:txPr/>
    <dgm:style>
      <a:lnRef idx="2">
        <a:scrgbClr b="0" g="0" r="0"/>
      </a:lnRef>
      <a:fillRef idx="0">
        <a:scrgbClr b="0" g="0" r="0"/>
      </a:fillRef>
      <a:effectRef idx="0">
        <a:scrgbClr b="0" g="0" r="0"/>
      </a:effectRef>
      <a:fontRef idx="minor"/>
    </dgm:style>
  </dgm:styleLbl>
  <dgm:styleLbl name="parChTrans1D4">
    <dgm:scene3d>
      <a:camera prst="orthographicFront"/>
      <a:lightRig dir="t" rig="threePt"/>
    </dgm:scene3d>
    <dgm:sp3d/>
    <dgm:txPr/>
    <dgm:style>
      <a:lnRef idx="2">
        <a:scrgbClr b="0" g="0" r="0"/>
      </a:lnRef>
      <a:fillRef idx="0">
        <a:scrgbClr b="0" g="0" r="0"/>
      </a:fillRef>
      <a:effectRef idx="0">
        <a:scrgbClr b="0" g="0" r="0"/>
      </a:effectRef>
      <a:fontRef idx="minor"/>
    </dgm:style>
  </dgm:styleLbl>
  <dgm:styleLbl name="fgAcc1">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conFgAcc1">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alignAcc1">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trAlignAcc1">
    <dgm:scene3d>
      <a:camera prst="orthographicFront"/>
      <a:lightRig dir="t" rig="threePt"/>
    </dgm:scene3d>
    <dgm:sp3d/>
    <dgm:txPr/>
    <dgm:style>
      <a:lnRef idx="1">
        <a:scrgbClr b="0" g="0" r="0"/>
      </a:lnRef>
      <a:fillRef idx="1">
        <a:scrgbClr b="0" g="0" r="0"/>
      </a:fillRef>
      <a:effectRef idx="0">
        <a:scrgbClr b="0" g="0" r="0"/>
      </a:effectRef>
      <a:fontRef idx="minor"/>
    </dgm:style>
  </dgm:styleLbl>
  <dgm:styleLbl name="bgAcc1">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solidFgAcc1">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solidAlignAcc1">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solidBgAcc1">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fgAccFollowNode1">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alignAccFollowNode1">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bgAccFollowNode1">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fgAcc0">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fgAcc2">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fgAcc3">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fgAcc4">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bgShp">
    <dgm:scene3d>
      <a:camera prst="orthographicFront"/>
      <a:lightRig dir="t" rig="threePt"/>
    </dgm:scene3d>
    <dgm:sp3d/>
    <dgm:txPr/>
    <dgm:style>
      <a:lnRef idx="0">
        <a:scrgbClr b="0" g="0" r="0"/>
      </a:lnRef>
      <a:fillRef idx="1">
        <a:scrgbClr b="0" g="0" r="0"/>
      </a:fillRef>
      <a:effectRef idx="0">
        <a:scrgbClr b="0" g="0" r="0"/>
      </a:effectRef>
      <a:fontRef idx="minor"/>
    </dgm:style>
  </dgm:styleLbl>
  <dgm:styleLbl name="dkBgShp">
    <dgm:scene3d>
      <a:camera prst="orthographicFront"/>
      <a:lightRig dir="t" rig="threePt"/>
    </dgm:scene3d>
    <dgm:sp3d/>
    <dgm:txPr/>
    <dgm:style>
      <a:lnRef idx="0">
        <a:scrgbClr b="0" g="0" r="0"/>
      </a:lnRef>
      <a:fillRef idx="1">
        <a:scrgbClr b="0" g="0" r="0"/>
      </a:fillRef>
      <a:effectRef idx="0">
        <a:scrgbClr b="0" g="0" r="0"/>
      </a:effectRef>
      <a:fontRef idx="minor"/>
    </dgm:style>
  </dgm:styleLbl>
  <dgm:styleLbl name="trBgShp">
    <dgm:scene3d>
      <a:camera prst="orthographicFront"/>
      <a:lightRig dir="t" rig="threePt"/>
    </dgm:scene3d>
    <dgm:sp3d/>
    <dgm:txPr/>
    <dgm:style>
      <a:lnRef idx="0">
        <a:scrgbClr b="0" g="0" r="0"/>
      </a:lnRef>
      <a:fillRef idx="1">
        <a:scrgbClr b="0" g="0" r="0"/>
      </a:fillRef>
      <a:effectRef idx="0">
        <a:scrgbClr b="0" g="0" r="0"/>
      </a:effectRef>
      <a:fontRef idx="minor"/>
    </dgm:style>
  </dgm:styleLbl>
  <dgm:styleLbl name="fgShp">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revTx">
    <dgm:scene3d>
      <a:camera prst="orthographicFront"/>
      <a:lightRig dir="t" rig="threePt"/>
    </dgm:scene3d>
    <dgm:sp3d/>
    <dgm:txPr/>
    <dgm:style>
      <a:lnRef idx="0">
        <a:scrgbClr b="0" g="0" r="0"/>
      </a:lnRef>
      <a:fillRef idx="0">
        <a:scrgbClr b="0" g="0" r="0"/>
      </a:fillRef>
      <a:effectRef idx="0">
        <a:scrgbClr b="0" g="0" r="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pri="11100" type="3D"/>
  </dgm:catLst>
  <dgm:scene3d>
    <a:camera prst="orthographicFront"/>
    <a:lightRig dir="t" rig="threePt"/>
  </dgm:scene3d>
  <dgm:styleLbl name="node0">
    <dgm:scene3d>
      <a:camera prst="orthographicFront"/>
      <a:lightRig dir="t" rig="flat"/>
    </dgm:scene3d>
    <dgm:sp3d prstMaterial="plastic">
      <a:bevelT h="88900" w="120900"/>
      <a:bevelB h="31750" prst="angle" w="88900"/>
    </dgm:sp3d>
    <dgm:txPr/>
    <dgm:style>
      <a:lnRef idx="0">
        <a:scrgbClr b="0" g="0" r="0"/>
      </a:lnRef>
      <a:fillRef idx="3">
        <a:scrgbClr b="0" g="0" r="0"/>
      </a:fillRef>
      <a:effectRef idx="2">
        <a:scrgbClr b="0" g="0" r="0"/>
      </a:effectRef>
      <a:fontRef idx="minor">
        <a:schemeClr val="lt1"/>
      </a:fontRef>
    </dgm:style>
  </dgm:styleLbl>
  <dgm:styleLbl name="lnNode1">
    <dgm:scene3d>
      <a:camera prst="orthographicFront"/>
      <a:lightRig dir="t" rig="flat"/>
    </dgm:scene3d>
    <dgm:sp3d prstMaterial="plastic">
      <a:bevelT h="88900" w="120900"/>
      <a:bevelB h="31750" prst="angle" w="88900"/>
    </dgm:sp3d>
    <dgm:txPr/>
    <dgm:style>
      <a:lnRef idx="0">
        <a:scrgbClr b="0" g="0" r="0"/>
      </a:lnRef>
      <a:fillRef idx="3">
        <a:scrgbClr b="0" g="0" r="0"/>
      </a:fillRef>
      <a:effectRef idx="1">
        <a:scrgbClr b="0" g="0" r="0"/>
      </a:effectRef>
      <a:fontRef idx="minor">
        <a:schemeClr val="lt1"/>
      </a:fontRef>
    </dgm:style>
  </dgm:styleLbl>
  <dgm:styleLbl name="vennNode1">
    <dgm:scene3d>
      <a:camera prst="orthographicFront"/>
      <a:lightRig dir="t" rig="flat"/>
    </dgm:scene3d>
    <dgm:sp3d prstMaterial="plastic">
      <a:bevelT h="88900" w="120900"/>
      <a:bevelB h="31750" prst="angle" w="88900"/>
    </dgm:sp3d>
    <dgm:txPr/>
    <dgm:style>
      <a:lnRef idx="0">
        <a:scrgbClr b="0" g="0" r="0"/>
      </a:lnRef>
      <a:fillRef idx="1">
        <a:scrgbClr b="0" g="0" r="0"/>
      </a:fillRef>
      <a:effectRef idx="1">
        <a:scrgbClr b="0" g="0" r="0"/>
      </a:effectRef>
      <a:fontRef idx="minor">
        <a:schemeClr val="tx1"/>
      </a:fontRef>
    </dgm:style>
  </dgm:styleLbl>
  <dgm:styleLbl name="alignNode1">
    <dgm:scene3d>
      <a:camera prst="orthographicFront"/>
      <a:lightRig dir="t" rig="flat"/>
    </dgm:scene3d>
    <dgm:sp3d prstMaterial="plastic">
      <a:bevelT h="88900" w="120900"/>
      <a:bevelB h="31750" prst="angle" w="88900"/>
    </dgm:sp3d>
    <dgm:txPr/>
    <dgm:style>
      <a:lnRef idx="1">
        <a:scrgbClr b="0" g="0" r="0"/>
      </a:lnRef>
      <a:fillRef idx="3">
        <a:scrgbClr b="0" g="0" r="0"/>
      </a:fillRef>
      <a:effectRef idx="2">
        <a:scrgbClr b="0" g="0" r="0"/>
      </a:effectRef>
      <a:fontRef idx="minor">
        <a:schemeClr val="lt1"/>
      </a:fontRef>
    </dgm:style>
  </dgm:styleLbl>
  <dgm:styleLbl name="node1">
    <dgm:scene3d>
      <a:camera prst="orthographicFront"/>
      <a:lightRig dir="t" rig="flat"/>
    </dgm:scene3d>
    <dgm:sp3d prstMaterial="plastic">
      <a:bevelT h="88900" w="120900"/>
      <a:bevelB h="31750" prst="angle" w="88900"/>
    </dgm:sp3d>
    <dgm:txPr/>
    <dgm:style>
      <a:lnRef idx="0">
        <a:scrgbClr b="0" g="0" r="0"/>
      </a:lnRef>
      <a:fillRef idx="3">
        <a:scrgbClr b="0" g="0" r="0"/>
      </a:fillRef>
      <a:effectRef idx="2">
        <a:scrgbClr b="0" g="0" r="0"/>
      </a:effectRef>
      <a:fontRef idx="minor">
        <a:schemeClr val="lt1"/>
      </a:fontRef>
    </dgm:style>
  </dgm:styleLbl>
  <dgm:styleLbl name="node2">
    <dgm:scene3d>
      <a:camera prst="orthographicFront"/>
      <a:lightRig dir="t" rig="flat"/>
    </dgm:scene3d>
    <dgm:sp3d prstMaterial="plastic">
      <a:bevelT h="88900" w="120900"/>
      <a:bevelB h="31750" prst="angle" w="88900"/>
    </dgm:sp3d>
    <dgm:txPr/>
    <dgm:style>
      <a:lnRef idx="0">
        <a:scrgbClr b="0" g="0" r="0"/>
      </a:lnRef>
      <a:fillRef idx="3">
        <a:scrgbClr b="0" g="0" r="0"/>
      </a:fillRef>
      <a:effectRef idx="1">
        <a:scrgbClr b="0" g="0" r="0"/>
      </a:effectRef>
      <a:fontRef idx="minor">
        <a:schemeClr val="lt1"/>
      </a:fontRef>
    </dgm:style>
  </dgm:styleLbl>
  <dgm:styleLbl name="node3">
    <dgm:scene3d>
      <a:camera prst="orthographicFront"/>
      <a:lightRig dir="t" rig="flat"/>
    </dgm:scene3d>
    <dgm:sp3d prstMaterial="plastic">
      <a:bevelT h="88900" w="120900"/>
      <a:bevelB h="31750" prst="angle" w="88900"/>
    </dgm:sp3d>
    <dgm:txPr/>
    <dgm:style>
      <a:lnRef idx="0">
        <a:scrgbClr b="0" g="0" r="0"/>
      </a:lnRef>
      <a:fillRef idx="3">
        <a:scrgbClr b="0" g="0" r="0"/>
      </a:fillRef>
      <a:effectRef idx="1">
        <a:scrgbClr b="0" g="0" r="0"/>
      </a:effectRef>
      <a:fontRef idx="minor">
        <a:schemeClr val="lt1"/>
      </a:fontRef>
    </dgm:style>
  </dgm:styleLbl>
  <dgm:styleLbl name="node4">
    <dgm:scene3d>
      <a:camera prst="orthographicFront"/>
      <a:lightRig dir="t" rig="flat"/>
    </dgm:scene3d>
    <dgm:sp3d prstMaterial="plastic">
      <a:bevelT h="88900" w="120900"/>
      <a:bevelB h="31750" prst="angle" w="88900"/>
    </dgm:sp3d>
    <dgm:txPr/>
    <dgm:style>
      <a:lnRef idx="0">
        <a:scrgbClr b="0" g="0" r="0"/>
      </a:lnRef>
      <a:fillRef idx="3">
        <a:scrgbClr b="0" g="0" r="0"/>
      </a:fillRef>
      <a:effectRef idx="1">
        <a:scrgbClr b="0" g="0" r="0"/>
      </a:effectRef>
      <a:fontRef idx="minor">
        <a:schemeClr val="lt1"/>
      </a:fontRef>
    </dgm:style>
  </dgm:styleLbl>
  <dgm:styleLbl name="fgImgPlace1">
    <dgm:scene3d>
      <a:camera prst="orthographicFront"/>
      <a:lightRig dir="t" rig="flat"/>
    </dgm:scene3d>
    <dgm:sp3d prstMaterial="plastic" z="127000">
      <a:bevelT h="88900" w="88900"/>
      <a:bevelB h="31750" prst="angle" w="88900"/>
    </dgm:sp3d>
    <dgm:txPr/>
    <dgm:style>
      <a:lnRef idx="0">
        <a:scrgbClr b="0" g="0" r="0"/>
      </a:lnRef>
      <a:fillRef idx="3">
        <a:scrgbClr b="0" g="0" r="0"/>
      </a:fillRef>
      <a:effectRef idx="2">
        <a:scrgbClr b="0" g="0" r="0"/>
      </a:effectRef>
      <a:fontRef idx="minor"/>
    </dgm:style>
  </dgm:styleLbl>
  <dgm:styleLbl name="alignImgPlace1">
    <dgm:scene3d>
      <a:camera prst="orthographicFront"/>
      <a:lightRig dir="t" rig="flat"/>
    </dgm:scene3d>
    <dgm:sp3d prstMaterial="plastic">
      <a:bevelT h="88900" w="88900"/>
      <a:bevelB h="31750" prst="angle" w="88900"/>
    </dgm:sp3d>
    <dgm:txPr/>
    <dgm:style>
      <a:lnRef idx="0">
        <a:scrgbClr b="0" g="0" r="0"/>
      </a:lnRef>
      <a:fillRef idx="3">
        <a:scrgbClr b="0" g="0" r="0"/>
      </a:fillRef>
      <a:effectRef idx="2">
        <a:scrgbClr b="0" g="0" r="0"/>
      </a:effectRef>
      <a:fontRef idx="minor"/>
    </dgm:style>
  </dgm:styleLbl>
  <dgm:styleLbl name="bgImgPlace1">
    <dgm:scene3d>
      <a:camera prst="orthographicFront"/>
      <a:lightRig dir="t" rig="flat"/>
    </dgm:scene3d>
    <dgm:sp3d prstMaterial="plastic" z="-190500">
      <a:bevelT h="88900" w="88900"/>
      <a:bevelB h="31750" prst="angle" w="88900"/>
    </dgm:sp3d>
    <dgm:txPr/>
    <dgm:style>
      <a:lnRef idx="0">
        <a:scrgbClr b="0" g="0" r="0"/>
      </a:lnRef>
      <a:fillRef idx="3">
        <a:scrgbClr b="0" g="0" r="0"/>
      </a:fillRef>
      <a:effectRef idx="2">
        <a:scrgbClr b="0" g="0" r="0"/>
      </a:effectRef>
      <a:fontRef idx="minor"/>
    </dgm:style>
  </dgm:styleLbl>
  <dgm:styleLbl name="sibTrans2D1">
    <dgm:scene3d>
      <a:camera prst="orthographicFront"/>
      <a:lightRig dir="t" rig="flat"/>
    </dgm:scene3d>
    <dgm:sp3d prstMaterial="plastic" z="-80000">
      <a:bevelT h="50800" w="50800"/>
      <a:bevelB h="25400" prst="angle" w="25400"/>
    </dgm:sp3d>
    <dgm:txPr/>
    <dgm:style>
      <a:lnRef idx="0">
        <a:scrgbClr b="0" g="0" r="0"/>
      </a:lnRef>
      <a:fillRef idx="3">
        <a:scrgbClr b="0" g="0" r="0"/>
      </a:fillRef>
      <a:effectRef idx="2">
        <a:scrgbClr b="0" g="0" r="0"/>
      </a:effectRef>
      <a:fontRef idx="minor">
        <a:schemeClr val="lt1"/>
      </a:fontRef>
    </dgm:style>
  </dgm:styleLbl>
  <dgm:styleLbl name="fgSibTrans2D1">
    <dgm:scene3d>
      <a:camera prst="orthographicFront"/>
      <a:lightRig dir="t" rig="flat"/>
    </dgm:scene3d>
    <dgm:sp3d prstMaterial="plastic" z="127000">
      <a:bevelT h="50800" w="50800"/>
      <a:bevelB h="25400" prst="angle" w="25400"/>
    </dgm:sp3d>
    <dgm:txPr/>
    <dgm:style>
      <a:lnRef idx="0">
        <a:scrgbClr b="0" g="0" r="0"/>
      </a:lnRef>
      <a:fillRef idx="3">
        <a:scrgbClr b="0" g="0" r="0"/>
      </a:fillRef>
      <a:effectRef idx="2">
        <a:scrgbClr b="0" g="0" r="0"/>
      </a:effectRef>
      <a:fontRef idx="minor">
        <a:schemeClr val="lt1"/>
      </a:fontRef>
    </dgm:style>
  </dgm:styleLbl>
  <dgm:styleLbl name="bgSibTrans2D1">
    <dgm:scene3d>
      <a:camera prst="orthographicFront"/>
      <a:lightRig dir="t" rig="flat"/>
    </dgm:scene3d>
    <dgm:sp3d prstMaterial="plastic" z="-190500">
      <a:bevelT h="50800" w="50800"/>
      <a:bevelB h="25400" prst="angle" w="25400"/>
    </dgm:sp3d>
    <dgm:txPr/>
    <dgm:style>
      <a:lnRef idx="0">
        <a:scrgbClr b="0" g="0" r="0"/>
      </a:lnRef>
      <a:fillRef idx="3">
        <a:scrgbClr b="0" g="0" r="0"/>
      </a:fillRef>
      <a:effectRef idx="2">
        <a:scrgbClr b="0" g="0" r="0"/>
      </a:effectRef>
      <a:fontRef idx="minor">
        <a:schemeClr val="lt1"/>
      </a:fontRef>
    </dgm:style>
  </dgm:styleLbl>
  <dgm:styleLbl name="sibTrans1D1">
    <dgm:scene3d>
      <a:camera prst="orthographicFront"/>
      <a:lightRig dir="t" rig="flat"/>
    </dgm:scene3d>
    <dgm:sp3d prstMaterial="matte" z="-40000"/>
    <dgm:txPr/>
    <dgm:style>
      <a:lnRef idx="1">
        <a:scrgbClr b="0" g="0" r="0"/>
      </a:lnRef>
      <a:fillRef idx="0">
        <a:scrgbClr b="0" g="0" r="0"/>
      </a:fillRef>
      <a:effectRef idx="0">
        <a:scrgbClr b="0" g="0" r="0"/>
      </a:effectRef>
      <a:fontRef idx="minor"/>
    </dgm:style>
  </dgm:styleLbl>
  <dgm:styleLbl name="callout">
    <dgm:scene3d>
      <a:camera prst="orthographicFront"/>
      <a:lightRig dir="t" rig="threePt"/>
    </dgm:scene3d>
    <dgm:sp3d prstMaterial="matte" z="127000"/>
    <dgm:txPr/>
    <dgm:style>
      <a:lnRef idx="2">
        <a:scrgbClr b="0" g="0" r="0"/>
      </a:lnRef>
      <a:fillRef idx="1">
        <a:scrgbClr b="0" g="0" r="0"/>
      </a:fillRef>
      <a:effectRef idx="0">
        <a:scrgbClr b="0" g="0" r="0"/>
      </a:effectRef>
      <a:fontRef idx="minor"/>
    </dgm:style>
  </dgm:styleLbl>
  <dgm:styleLbl name="asst0">
    <dgm:scene3d>
      <a:camera prst="orthographicFront"/>
      <a:lightRig dir="t" rig="flat"/>
    </dgm:scene3d>
    <dgm:sp3d prstMaterial="plastic">
      <a:bevelT h="88900" w="120900"/>
      <a:bevelB h="31750" prst="angle" w="88900"/>
    </dgm:sp3d>
    <dgm:txPr/>
    <dgm:style>
      <a:lnRef idx="0">
        <a:scrgbClr b="0" g="0" r="0"/>
      </a:lnRef>
      <a:fillRef idx="3">
        <a:scrgbClr b="0" g="0" r="0"/>
      </a:fillRef>
      <a:effectRef idx="1">
        <a:scrgbClr b="0" g="0" r="0"/>
      </a:effectRef>
      <a:fontRef idx="minor">
        <a:schemeClr val="lt1"/>
      </a:fontRef>
    </dgm:style>
  </dgm:styleLbl>
  <dgm:styleLbl name="asst1">
    <dgm:scene3d>
      <a:camera prst="orthographicFront"/>
      <a:lightRig dir="t" rig="flat"/>
    </dgm:scene3d>
    <dgm:sp3d prstMaterial="plastic">
      <a:bevelT h="88900" w="120900"/>
      <a:bevelB h="31750" prst="angle" w="88900"/>
    </dgm:sp3d>
    <dgm:txPr/>
    <dgm:style>
      <a:lnRef idx="0">
        <a:scrgbClr b="0" g="0" r="0"/>
      </a:lnRef>
      <a:fillRef idx="3">
        <a:scrgbClr b="0" g="0" r="0"/>
      </a:fillRef>
      <a:effectRef idx="1">
        <a:scrgbClr b="0" g="0" r="0"/>
      </a:effectRef>
      <a:fontRef idx="minor">
        <a:schemeClr val="lt1"/>
      </a:fontRef>
    </dgm:style>
  </dgm:styleLbl>
  <dgm:styleLbl name="asst2">
    <dgm:scene3d>
      <a:camera prst="orthographicFront"/>
      <a:lightRig dir="t" rig="flat"/>
    </dgm:scene3d>
    <dgm:sp3d prstMaterial="plastic">
      <a:bevelT h="88900" w="120900"/>
      <a:bevelB h="31750" prst="angle" w="88900"/>
    </dgm:sp3d>
    <dgm:txPr/>
    <dgm:style>
      <a:lnRef idx="0">
        <a:scrgbClr b="0" g="0" r="0"/>
      </a:lnRef>
      <a:fillRef idx="3">
        <a:scrgbClr b="0" g="0" r="0"/>
      </a:fillRef>
      <a:effectRef idx="1">
        <a:scrgbClr b="0" g="0" r="0"/>
      </a:effectRef>
      <a:fontRef idx="minor">
        <a:schemeClr val="lt1"/>
      </a:fontRef>
    </dgm:style>
  </dgm:styleLbl>
  <dgm:styleLbl name="asst3">
    <dgm:scene3d>
      <a:camera prst="orthographicFront"/>
      <a:lightRig dir="t" rig="flat"/>
    </dgm:scene3d>
    <dgm:sp3d prstMaterial="plastic">
      <a:bevelT h="88900" w="120900"/>
      <a:bevelB h="31750" prst="angle" w="88900"/>
    </dgm:sp3d>
    <dgm:txPr/>
    <dgm:style>
      <a:lnRef idx="0">
        <a:scrgbClr b="0" g="0" r="0"/>
      </a:lnRef>
      <a:fillRef idx="3">
        <a:scrgbClr b="0" g="0" r="0"/>
      </a:fillRef>
      <a:effectRef idx="1">
        <a:scrgbClr b="0" g="0" r="0"/>
      </a:effectRef>
      <a:fontRef idx="minor">
        <a:schemeClr val="lt1"/>
      </a:fontRef>
    </dgm:style>
  </dgm:styleLbl>
  <dgm:styleLbl name="parChTrans2D1">
    <dgm:scene3d>
      <a:camera prst="orthographicFront"/>
      <a:lightRig dir="t" rig="flat"/>
    </dgm:scene3d>
    <dgm:sp3d prstMaterial="plastic" z="-100000">
      <a:bevelT h="88900" w="120900"/>
      <a:bevelB h="31750" prst="angle" w="88900"/>
    </dgm:sp3d>
    <dgm:txPr/>
    <dgm:style>
      <a:lnRef idx="0">
        <a:scrgbClr b="0" g="0" r="0"/>
      </a:lnRef>
      <a:fillRef idx="3">
        <a:scrgbClr b="0" g="0" r="0"/>
      </a:fillRef>
      <a:effectRef idx="1">
        <a:scrgbClr b="0" g="0" r="0"/>
      </a:effectRef>
      <a:fontRef idx="minor">
        <a:schemeClr val="lt1"/>
      </a:fontRef>
    </dgm:style>
  </dgm:styleLbl>
  <dgm:styleLbl name="parChTrans2D2">
    <dgm:scene3d>
      <a:camera prst="orthographicFront"/>
      <a:lightRig dir="t" rig="flat"/>
    </dgm:scene3d>
    <dgm:sp3d prstMaterial="plastic" z="-60000">
      <a:bevelT h="88900" w="120900"/>
      <a:bevelB h="31750" prst="angle" w="88900"/>
    </dgm:sp3d>
    <dgm:txPr/>
    <dgm:style>
      <a:lnRef idx="0">
        <a:scrgbClr b="0" g="0" r="0"/>
      </a:lnRef>
      <a:fillRef idx="3">
        <a:scrgbClr b="0" g="0" r="0"/>
      </a:fillRef>
      <a:effectRef idx="1">
        <a:scrgbClr b="0" g="0" r="0"/>
      </a:effectRef>
      <a:fontRef idx="minor">
        <a:schemeClr val="lt1"/>
      </a:fontRef>
    </dgm:style>
  </dgm:styleLbl>
  <dgm:styleLbl name="parChTrans2D3">
    <dgm:scene3d>
      <a:camera prst="orthographicFront"/>
      <a:lightRig dir="t" rig="flat"/>
    </dgm:scene3d>
    <dgm:sp3d prstMaterial="plastic" z="-60000">
      <a:bevelT h="88900" w="120900"/>
      <a:bevelB h="31750" prst="angle" w="88900"/>
    </dgm:sp3d>
    <dgm:txPr/>
    <dgm:style>
      <a:lnRef idx="0">
        <a:scrgbClr b="0" g="0" r="0"/>
      </a:lnRef>
      <a:fillRef idx="3">
        <a:scrgbClr b="0" g="0" r="0"/>
      </a:fillRef>
      <a:effectRef idx="1">
        <a:scrgbClr b="0" g="0" r="0"/>
      </a:effectRef>
      <a:fontRef idx="minor">
        <a:schemeClr val="lt1"/>
      </a:fontRef>
    </dgm:style>
  </dgm:styleLbl>
  <dgm:styleLbl name="parChTrans2D4">
    <dgm:scene3d>
      <a:camera prst="orthographicFront"/>
      <a:lightRig dir="t" rig="flat"/>
    </dgm:scene3d>
    <dgm:sp3d prstMaterial="plastic" z="-60000">
      <a:bevelT h="88900" w="120900"/>
      <a:bevelB h="31750" prst="angle" w="88900"/>
    </dgm:sp3d>
    <dgm:txPr/>
    <dgm:style>
      <a:lnRef idx="0">
        <a:scrgbClr b="0" g="0" r="0"/>
      </a:lnRef>
      <a:fillRef idx="3">
        <a:scrgbClr b="0" g="0" r="0"/>
      </a:fillRef>
      <a:effectRef idx="1">
        <a:scrgbClr b="0" g="0" r="0"/>
      </a:effectRef>
      <a:fontRef idx="minor">
        <a:schemeClr val="lt1"/>
      </a:fontRef>
    </dgm:style>
  </dgm:styleLbl>
  <dgm:styleLbl name="parChTrans1D1">
    <dgm:scene3d>
      <a:camera prst="orthographicFront"/>
      <a:lightRig dir="t" rig="flat"/>
    </dgm:scene3d>
    <dgm:sp3d prstMaterial="matte"/>
    <dgm:txPr/>
    <dgm:style>
      <a:lnRef idx="2">
        <a:scrgbClr b="0" g="0" r="0"/>
      </a:lnRef>
      <a:fillRef idx="0">
        <a:scrgbClr b="0" g="0" r="0"/>
      </a:fillRef>
      <a:effectRef idx="0">
        <a:scrgbClr b="0" g="0" r="0"/>
      </a:effectRef>
      <a:fontRef idx="minor"/>
    </dgm:style>
  </dgm:styleLbl>
  <dgm:styleLbl name="parChTrans1D2">
    <dgm:scene3d>
      <a:camera prst="orthographicFront"/>
      <a:lightRig dir="t" rig="flat"/>
    </dgm:scene3d>
    <dgm:sp3d prstMaterial="matte"/>
    <dgm:txPr/>
    <dgm:style>
      <a:lnRef idx="2">
        <a:scrgbClr b="0" g="0" r="0"/>
      </a:lnRef>
      <a:fillRef idx="0">
        <a:scrgbClr b="0" g="0" r="0"/>
      </a:fillRef>
      <a:effectRef idx="0">
        <a:scrgbClr b="0" g="0" r="0"/>
      </a:effectRef>
      <a:fontRef idx="minor"/>
    </dgm:style>
  </dgm:styleLbl>
  <dgm:styleLbl name="parChTrans1D3">
    <dgm:scene3d>
      <a:camera prst="orthographicFront"/>
      <a:lightRig dir="t" rig="flat"/>
    </dgm:scene3d>
    <dgm:sp3d prstMaterial="matte"/>
    <dgm:txPr/>
    <dgm:style>
      <a:lnRef idx="2">
        <a:scrgbClr b="0" g="0" r="0"/>
      </a:lnRef>
      <a:fillRef idx="0">
        <a:scrgbClr b="0" g="0" r="0"/>
      </a:fillRef>
      <a:effectRef idx="0">
        <a:scrgbClr b="0" g="0" r="0"/>
      </a:effectRef>
      <a:fontRef idx="minor"/>
    </dgm:style>
  </dgm:styleLbl>
  <dgm:styleLbl name="parChTrans1D4">
    <dgm:scene3d>
      <a:camera prst="orthographicFront"/>
      <a:lightRig dir="t" rig="flat"/>
    </dgm:scene3d>
    <dgm:sp3d prstMaterial="matte"/>
    <dgm:txPr/>
    <dgm:style>
      <a:lnRef idx="2">
        <a:scrgbClr b="0" g="0" r="0"/>
      </a:lnRef>
      <a:fillRef idx="0">
        <a:scrgbClr b="0" g="0" r="0"/>
      </a:fillRef>
      <a:effectRef idx="0">
        <a:scrgbClr b="0" g="0" r="0"/>
      </a:effectRef>
      <a:fontRef idx="minor"/>
    </dgm:style>
  </dgm:styleLbl>
  <dgm:styleLbl name="fgAcc1">
    <dgm:scene3d>
      <a:camera prst="orthographicFront"/>
      <a:lightRig dir="t" rig="flat"/>
    </dgm:scene3d>
    <dgm:sp3d extrusionH="12700" prstMaterial="plastic" z="190500">
      <a:bevelT h="50800" w="50800"/>
    </dgm:sp3d>
    <dgm:txPr/>
    <dgm:style>
      <a:lnRef idx="1">
        <a:scrgbClr b="0" g="0" r="0"/>
      </a:lnRef>
      <a:fillRef idx="1">
        <a:scrgbClr b="0" g="0" r="0"/>
      </a:fillRef>
      <a:effectRef idx="2">
        <a:scrgbClr b="0" g="0" r="0"/>
      </a:effectRef>
      <a:fontRef idx="minor"/>
    </dgm:style>
  </dgm:styleLbl>
  <dgm:styleLbl name="conFgAcc1">
    <dgm:scene3d>
      <a:camera prst="orthographicFront"/>
      <a:lightRig dir="t" rig="flat"/>
    </dgm:scene3d>
    <dgm:sp3d extrusionH="12700" prstMaterial="plastic" z="190500">
      <a:bevelT h="50800" w="50800"/>
    </dgm:sp3d>
    <dgm:txPr/>
    <dgm:style>
      <a:lnRef idx="1">
        <a:scrgbClr b="0" g="0" r="0"/>
      </a:lnRef>
      <a:fillRef idx="1">
        <a:scrgbClr b="0" g="0" r="0"/>
      </a:fillRef>
      <a:effectRef idx="2">
        <a:scrgbClr b="0" g="0" r="0"/>
      </a:effectRef>
      <a:fontRef idx="minor"/>
    </dgm:style>
  </dgm:styleLbl>
  <dgm:styleLbl name="alignAcc1">
    <dgm:scene3d>
      <a:camera prst="orthographicFront"/>
      <a:lightRig dir="t" rig="flat"/>
    </dgm:scene3d>
    <dgm:sp3d extrusionH="12700" prstMaterial="plastic">
      <a:bevelT h="50800" w="50800"/>
    </dgm:sp3d>
    <dgm:txPr/>
    <dgm:style>
      <a:lnRef idx="1">
        <a:scrgbClr b="0" g="0" r="0"/>
      </a:lnRef>
      <a:fillRef idx="1">
        <a:scrgbClr b="0" g="0" r="0"/>
      </a:fillRef>
      <a:effectRef idx="2">
        <a:scrgbClr b="0" g="0" r="0"/>
      </a:effectRef>
      <a:fontRef idx="minor"/>
    </dgm:style>
  </dgm:styleLbl>
  <dgm:styleLbl name="trAlignAcc1">
    <dgm:scene3d>
      <a:camera prst="orthographicFront"/>
      <a:lightRig dir="t" rig="flat"/>
    </dgm:scene3d>
    <dgm:sp3d extrusionH="12700" prstMaterial="plastic">
      <a:bevelT h="50800" w="50800"/>
    </dgm:sp3d>
    <dgm:txPr/>
    <dgm:style>
      <a:lnRef idx="1">
        <a:scrgbClr b="0" g="0" r="0"/>
      </a:lnRef>
      <a:fillRef idx="1">
        <a:scrgbClr b="0" g="0" r="0"/>
      </a:fillRef>
      <a:effectRef idx="2">
        <a:scrgbClr b="0" g="0" r="0"/>
      </a:effectRef>
      <a:fontRef idx="minor"/>
    </dgm:style>
  </dgm:styleLbl>
  <dgm:styleLbl name="bgAcc1">
    <dgm:scene3d>
      <a:camera prst="orthographicFront"/>
      <a:lightRig dir="t" rig="flat"/>
    </dgm:scene3d>
    <dgm:sp3d extrusionH="12700" prstMaterial="plastic" z="-190500">
      <a:bevelT h="50800" w="50800"/>
    </dgm:sp3d>
    <dgm:txPr/>
    <dgm:style>
      <a:lnRef idx="1">
        <a:scrgbClr b="0" g="0" r="0"/>
      </a:lnRef>
      <a:fillRef idx="1">
        <a:scrgbClr b="0" g="0" r="0"/>
      </a:fillRef>
      <a:effectRef idx="2">
        <a:scrgbClr b="0" g="0" r="0"/>
      </a:effectRef>
      <a:fontRef idx="minor"/>
    </dgm:style>
  </dgm:styleLbl>
  <dgm:styleLbl name="solidFgAcc1">
    <dgm:scene3d>
      <a:camera prst="orthographicFront"/>
      <a:lightRig dir="t" rig="flat"/>
    </dgm:scene3d>
    <dgm:sp3d extrusionH="12700" prstMaterial="plastic" z="190500">
      <a:bevelT h="50800" w="50800"/>
    </dgm:sp3d>
    <dgm:txPr/>
    <dgm:style>
      <a:lnRef idx="1">
        <a:scrgbClr b="0" g="0" r="0"/>
      </a:lnRef>
      <a:fillRef idx="1">
        <a:scrgbClr b="0" g="0" r="0"/>
      </a:fillRef>
      <a:effectRef idx="2">
        <a:scrgbClr b="0" g="0" r="0"/>
      </a:effectRef>
      <a:fontRef idx="minor"/>
    </dgm:style>
  </dgm:styleLbl>
  <dgm:styleLbl name="solidAlignAcc1">
    <dgm:scene3d>
      <a:camera prst="orthographicFront"/>
      <a:lightRig dir="t" rig="flat"/>
    </dgm:scene3d>
    <dgm:sp3d extrusionH="12700" prstMaterial="plastic">
      <a:bevelT h="50800" w="50800"/>
    </dgm:sp3d>
    <dgm:txPr/>
    <dgm:style>
      <a:lnRef idx="1">
        <a:scrgbClr b="0" g="0" r="0"/>
      </a:lnRef>
      <a:fillRef idx="1">
        <a:scrgbClr b="0" g="0" r="0"/>
      </a:fillRef>
      <a:effectRef idx="2">
        <a:scrgbClr b="0" g="0" r="0"/>
      </a:effectRef>
      <a:fontRef idx="minor"/>
    </dgm:style>
  </dgm:styleLbl>
  <dgm:styleLbl name="solidBgAcc1">
    <dgm:scene3d>
      <a:camera prst="orthographicFront"/>
      <a:lightRig dir="t" rig="flat"/>
    </dgm:scene3d>
    <dgm:sp3d extrusionH="12700" prstMaterial="plastic" z="-190500">
      <a:bevelT h="50800" w="50800"/>
    </dgm:sp3d>
    <dgm:txPr/>
    <dgm:style>
      <a:lnRef idx="1">
        <a:scrgbClr b="0" g="0" r="0"/>
      </a:lnRef>
      <a:fillRef idx="1">
        <a:scrgbClr b="0" g="0" r="0"/>
      </a:fillRef>
      <a:effectRef idx="2">
        <a:scrgbClr b="0" g="0" r="0"/>
      </a:effectRef>
      <a:fontRef idx="minor"/>
    </dgm:style>
  </dgm:styleLbl>
  <dgm:styleLbl name="fgAccFollowNode1">
    <dgm:scene3d>
      <a:camera prst="orthographicFront"/>
      <a:lightRig dir="t" rig="flat"/>
    </dgm:scene3d>
    <dgm:sp3d extrusionH="12700" prstMaterial="plastic" z="190500">
      <a:bevelT h="50800" w="50800"/>
    </dgm:sp3d>
    <dgm:txPr/>
    <dgm:style>
      <a:lnRef idx="1">
        <a:scrgbClr b="0" g="0" r="0"/>
      </a:lnRef>
      <a:fillRef idx="1">
        <a:scrgbClr b="0" g="0" r="0"/>
      </a:fillRef>
      <a:effectRef idx="2">
        <a:scrgbClr b="0" g="0" r="0"/>
      </a:effectRef>
      <a:fontRef idx="minor"/>
    </dgm:style>
  </dgm:styleLbl>
  <dgm:styleLbl name="alignAccFollowNode1">
    <dgm:scene3d>
      <a:camera prst="orthographicFront"/>
      <a:lightRig dir="t" rig="flat"/>
    </dgm:scene3d>
    <dgm:sp3d extrusionH="12700" prstMaterial="plastic">
      <a:bevelT h="50800" w="50800"/>
    </dgm:sp3d>
    <dgm:txPr/>
    <dgm:style>
      <a:lnRef idx="1">
        <a:scrgbClr b="0" g="0" r="0"/>
      </a:lnRef>
      <a:fillRef idx="1">
        <a:scrgbClr b="0" g="0" r="0"/>
      </a:fillRef>
      <a:effectRef idx="2">
        <a:scrgbClr b="0" g="0" r="0"/>
      </a:effectRef>
      <a:fontRef idx="minor"/>
    </dgm:style>
  </dgm:styleLbl>
  <dgm:styleLbl name="bgAccFollowNode1">
    <dgm:scene3d>
      <a:camera prst="orthographicFront"/>
      <a:lightRig dir="t" rig="flat"/>
    </dgm:scene3d>
    <dgm:sp3d extrusionH="12700" prstMaterial="plastic" z="-190500">
      <a:bevelT h="50800" w="50800"/>
    </dgm:sp3d>
    <dgm:txPr/>
    <dgm:style>
      <a:lnRef idx="1">
        <a:scrgbClr b="0" g="0" r="0"/>
      </a:lnRef>
      <a:fillRef idx="1">
        <a:scrgbClr b="0" g="0" r="0"/>
      </a:fillRef>
      <a:effectRef idx="2">
        <a:scrgbClr b="0" g="0" r="0"/>
      </a:effectRef>
      <a:fontRef idx="minor"/>
    </dgm:style>
  </dgm:styleLbl>
  <dgm:styleLbl name="fgAcc0">
    <dgm:scene3d>
      <a:camera prst="orthographicFront"/>
      <a:lightRig dir="t" rig="flat"/>
    </dgm:scene3d>
    <dgm:sp3d extrusionH="12700" prstMaterial="plastic" z="190500">
      <a:bevelT h="50800" w="50800"/>
    </dgm:sp3d>
    <dgm:txPr/>
    <dgm:style>
      <a:lnRef idx="1">
        <a:scrgbClr b="0" g="0" r="0"/>
      </a:lnRef>
      <a:fillRef idx="1">
        <a:scrgbClr b="0" g="0" r="0"/>
      </a:fillRef>
      <a:effectRef idx="2">
        <a:scrgbClr b="0" g="0" r="0"/>
      </a:effectRef>
      <a:fontRef idx="minor"/>
    </dgm:style>
  </dgm:styleLbl>
  <dgm:styleLbl name="fgAcc2">
    <dgm:scene3d>
      <a:camera prst="orthographicFront"/>
      <a:lightRig dir="t" rig="flat"/>
    </dgm:scene3d>
    <dgm:sp3d extrusionH="12700" prstMaterial="plastic" z="190500">
      <a:bevelT h="50800" w="50800"/>
    </dgm:sp3d>
    <dgm:txPr/>
    <dgm:style>
      <a:lnRef idx="1">
        <a:scrgbClr b="0" g="0" r="0"/>
      </a:lnRef>
      <a:fillRef idx="1">
        <a:scrgbClr b="0" g="0" r="0"/>
      </a:fillRef>
      <a:effectRef idx="2">
        <a:scrgbClr b="0" g="0" r="0"/>
      </a:effectRef>
      <a:fontRef idx="minor"/>
    </dgm:style>
  </dgm:styleLbl>
  <dgm:styleLbl name="fgAcc3">
    <dgm:scene3d>
      <a:camera prst="orthographicFront"/>
      <a:lightRig dir="t" rig="flat"/>
    </dgm:scene3d>
    <dgm:sp3d extrusionH="12700" prstMaterial="plastic" z="190500">
      <a:bevelT h="50800" w="50800"/>
    </dgm:sp3d>
    <dgm:txPr/>
    <dgm:style>
      <a:lnRef idx="1">
        <a:scrgbClr b="0" g="0" r="0"/>
      </a:lnRef>
      <a:fillRef idx="1">
        <a:scrgbClr b="0" g="0" r="0"/>
      </a:fillRef>
      <a:effectRef idx="2">
        <a:scrgbClr b="0" g="0" r="0"/>
      </a:effectRef>
      <a:fontRef idx="minor"/>
    </dgm:style>
  </dgm:styleLbl>
  <dgm:styleLbl name="fgAcc4">
    <dgm:scene3d>
      <a:camera prst="orthographicFront"/>
      <a:lightRig dir="t" rig="flat"/>
    </dgm:scene3d>
    <dgm:sp3d extrusionH="12700" prstMaterial="plastic" z="190500">
      <a:bevelT h="50800" w="50800"/>
    </dgm:sp3d>
    <dgm:txPr/>
    <dgm:style>
      <a:lnRef idx="1">
        <a:scrgbClr b="0" g="0" r="0"/>
      </a:lnRef>
      <a:fillRef idx="1">
        <a:scrgbClr b="0" g="0" r="0"/>
      </a:fillRef>
      <a:effectRef idx="2">
        <a:scrgbClr b="0" g="0" r="0"/>
      </a:effectRef>
      <a:fontRef idx="minor"/>
    </dgm:style>
  </dgm:styleLbl>
  <dgm:styleLbl name="bgShp">
    <dgm:scene3d>
      <a:camera prst="orthographicFront"/>
      <a:lightRig dir="t" rig="flat"/>
    </dgm:scene3d>
    <dgm:sp3d extrusionH="12700" prstMaterial="plastic" z="-190500">
      <a:bevelT h="50800" w="50800"/>
    </dgm:sp3d>
    <dgm:txPr/>
    <dgm:style>
      <a:lnRef idx="0">
        <a:scrgbClr b="0" g="0" r="0"/>
      </a:lnRef>
      <a:fillRef idx="3">
        <a:scrgbClr b="0" g="0" r="0"/>
      </a:fillRef>
      <a:effectRef idx="0">
        <a:scrgbClr b="0" g="0" r="0"/>
      </a:effectRef>
      <a:fontRef idx="minor"/>
    </dgm:style>
  </dgm:styleLbl>
  <dgm:styleLbl name="dkBgShp">
    <dgm:scene3d>
      <a:camera prst="orthographicFront"/>
      <a:lightRig dir="t" rig="flat"/>
    </dgm:scene3d>
    <dgm:sp3d extrusionH="12700" prstMaterial="plastic" z="-190500">
      <a:bevelT h="50800" w="50800"/>
    </dgm:sp3d>
    <dgm:txPr/>
    <dgm:style>
      <a:lnRef idx="0">
        <a:scrgbClr b="0" g="0" r="0"/>
      </a:lnRef>
      <a:fillRef idx="2">
        <a:scrgbClr b="0" g="0" r="0"/>
      </a:fillRef>
      <a:effectRef idx="0">
        <a:scrgbClr b="0" g="0" r="0"/>
      </a:effectRef>
      <a:fontRef idx="minor"/>
    </dgm:style>
  </dgm:styleLbl>
  <dgm:styleLbl name="trBgShp">
    <dgm:scene3d>
      <a:camera prst="orthographicFront"/>
      <a:lightRig dir="t" rig="flat"/>
    </dgm:scene3d>
    <dgm:sp3d extrusionH="12700" prstMaterial="matte" z="-190500"/>
    <dgm:txPr/>
    <dgm:style>
      <a:lnRef idx="0">
        <a:scrgbClr b="0" g="0" r="0"/>
      </a:lnRef>
      <a:fillRef idx="1">
        <a:scrgbClr b="0" g="0" r="0"/>
      </a:fillRef>
      <a:effectRef idx="0">
        <a:scrgbClr b="0" g="0" r="0"/>
      </a:effectRef>
      <a:fontRef idx="minor"/>
    </dgm:style>
  </dgm:styleLbl>
  <dgm:styleLbl name="fgShp">
    <dgm:scene3d>
      <a:camera prst="orthographicFront"/>
      <a:lightRig dir="t" rig="flat"/>
    </dgm:scene3d>
    <dgm:sp3d prstMaterial="plastic" z="190500">
      <a:bevelT h="88900" w="120900"/>
      <a:bevelB h="31750" prst="angle" w="88900"/>
    </dgm:sp3d>
    <dgm:txPr/>
    <dgm:style>
      <a:lnRef idx="0">
        <a:scrgbClr b="0" g="0" r="0"/>
      </a:lnRef>
      <a:fillRef idx="1">
        <a:scrgbClr b="0" g="0" r="0"/>
      </a:fillRef>
      <a:effectRef idx="3">
        <a:scrgbClr b="0" g="0" r="0"/>
      </a:effectRef>
      <a:fontRef idx="minor">
        <a:schemeClr val="lt1"/>
      </a:fontRef>
    </dgm:style>
  </dgm:styleLbl>
  <dgm:styleLbl name="revTx">
    <dgm:scene3d>
      <a:camera prst="orthographicFront"/>
      <a:lightRig dir="t" rig="threePt"/>
    </dgm:scene3d>
    <dgm:sp3d/>
    <dgm:txPr/>
    <dgm:style>
      <a:lnRef idx="0">
        <a:scrgbClr b="0" g="0" r="0"/>
      </a:lnRef>
      <a:fillRef idx="0">
        <a:scrgbClr b="0" g="0" r="0"/>
      </a:fillRef>
      <a:effectRef idx="0">
        <a:scrgbClr b="0" g="0" r="0"/>
      </a:effectRef>
      <a:fontRef idx="minor"/>
    </dgm:style>
  </dgm:styleLbl>
</dgm:styleDef>
</file>

<file path=ppt/notesMasters/_rels/notesMaster1.xml.rels><?xml version="1.0" encoding="UTF-8" standalone="yes"?><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sz="quarter" type="hdr"/>
          </p:nvPr>
        </p:nvSpPr>
        <p:spPr>
          <a:xfrm>
            <a:off x="0" y="0"/>
            <a:ext cx="2971800" cy="458788"/>
          </a:xfrm>
          <a:prstGeom prst="rect">
            <a:avLst/>
          </a:prstGeom>
        </p:spPr>
        <p:txBody>
          <a:bodyPr bIns="45720" lIns="91440" numCol="1" rIns="91440" rtlCol="0" tIns="45720" vert="horz"/>
          <a:lstStyle>
            <a:lvl1pPr algn="l">
              <a:defRPr sz="1200"/>
            </a:lvl1pPr>
          </a:lstStyle>
          <a:p>
            <a:endParaRPr altLang="en-GB" lang="en-GB"/>
          </a:p>
        </p:txBody>
      </p:sp>
      <p:sp>
        <p:nvSpPr>
          <p:cNvPr id="3" name="Date Placeholder 2"/>
          <p:cNvSpPr>
            <a:spLocks noGrp="1"/>
          </p:cNvSpPr>
          <p:nvPr>
            <p:ph idx="1" type="dt"/>
          </p:nvPr>
        </p:nvSpPr>
        <p:spPr>
          <a:xfrm>
            <a:off x="3884613" y="0"/>
            <a:ext cx="2971800" cy="458788"/>
          </a:xfrm>
          <a:prstGeom prst="rect">
            <a:avLst/>
          </a:prstGeom>
        </p:spPr>
        <p:txBody>
          <a:bodyPr bIns="45720" lIns="91440" numCol="1" rIns="91440" rtlCol="0" tIns="45720" vert="horz"/>
          <a:lstStyle>
            <a:lvl1pPr algn="r">
              <a:defRPr sz="1200"/>
            </a:lvl1pPr>
          </a:lstStyle>
          <a:p>
            <a:fld id="{70004028-D6C8-4BCD-8EB6-AA6E45F6810D}" type="datetimeFigureOut">
              <a:rPr altLang="en-GB" lang="en-GB" smtClean="0"/>
              <a:t>08/11/2023</a:t>
            </a:fld>
            <a:endParaRPr altLang="en-GB" lang="en-GB"/>
          </a:p>
        </p:txBody>
      </p:sp>
      <p:sp>
        <p:nvSpPr>
          <p:cNvPr id="4" name="Slide Image Placeholder 3"/>
          <p:cNvSpPr>
            <a:spLocks noChangeAspect="1" noGrp="1" noRot="1"/>
          </p:cNvSpPr>
          <p:nvPr>
            <p:ph idx="2" type="sldImg"/>
          </p:nvPr>
        </p:nvSpPr>
        <p:spPr>
          <a:xfrm>
            <a:off x="1371600" y="1143000"/>
            <a:ext cx="4114800" cy="3086100"/>
          </a:xfrm>
          <a:prstGeom prst="rect">
            <a:avLst/>
          </a:prstGeom>
          <a:noFill/>
          <a:ln w="12700">
            <a:solidFill>
              <a:prstClr val="black"/>
            </a:solidFill>
          </a:ln>
        </p:spPr>
        <p:txBody>
          <a:bodyPr anchor="ctr" bIns="45720" lIns="91440" numCol="1" rIns="91440" rtlCol="0" tIns="45720" vert="horz"/>
          <a:lstStyle/>
          <a:p>
            <a:endParaRPr altLang="en-GB" lang="en-GB"/>
          </a:p>
        </p:txBody>
      </p:sp>
      <p:sp>
        <p:nvSpPr>
          <p:cNvPr id="5" name="Notes Placeholder 4"/>
          <p:cNvSpPr>
            <a:spLocks noGrp="1"/>
          </p:cNvSpPr>
          <p:nvPr>
            <p:ph idx="3" sz="quarter" type="body"/>
          </p:nvPr>
        </p:nvSpPr>
        <p:spPr>
          <a:xfrm>
            <a:off x="685800" y="4400550"/>
            <a:ext cx="5486400" cy="3600450"/>
          </a:xfrm>
          <a:prstGeom prst="rect">
            <a:avLst/>
          </a:prstGeom>
        </p:spPr>
        <p:txBody>
          <a:bodyPr bIns="45720" lIns="91440" numCol="1" rIns="91440" rtlCol="0" tIns="45720"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ltLang="en-GB" lang="en-GB"/>
          </a:p>
        </p:txBody>
      </p:sp>
      <p:sp>
        <p:nvSpPr>
          <p:cNvPr id="6" name="Footer Placeholder 5"/>
          <p:cNvSpPr>
            <a:spLocks noGrp="1"/>
          </p:cNvSpPr>
          <p:nvPr>
            <p:ph idx="4" sz="quarter" type="ftr"/>
          </p:nvPr>
        </p:nvSpPr>
        <p:spPr>
          <a:xfrm>
            <a:off x="0" y="8685213"/>
            <a:ext cx="2971800" cy="458787"/>
          </a:xfrm>
          <a:prstGeom prst="rect">
            <a:avLst/>
          </a:prstGeom>
        </p:spPr>
        <p:txBody>
          <a:bodyPr anchor="b" bIns="45720" lIns="91440" numCol="1" rIns="91440" rtlCol="0" tIns="45720" vert="horz"/>
          <a:lstStyle>
            <a:lvl1pPr algn="l">
              <a:defRPr sz="1200"/>
            </a:lvl1pPr>
          </a:lstStyle>
          <a:p>
            <a:endParaRPr altLang="en-GB" lang="en-GB"/>
          </a:p>
        </p:txBody>
      </p:sp>
      <p:sp>
        <p:nvSpPr>
          <p:cNvPr id="7" name="Slide Number Placeholder 6"/>
          <p:cNvSpPr>
            <a:spLocks noGrp="1"/>
          </p:cNvSpPr>
          <p:nvPr>
            <p:ph idx="5" sz="quarter" type="sldNum"/>
          </p:nvPr>
        </p:nvSpPr>
        <p:spPr>
          <a:xfrm>
            <a:off x="3884613" y="8685213"/>
            <a:ext cx="2971800" cy="458787"/>
          </a:xfrm>
          <a:prstGeom prst="rect">
            <a:avLst/>
          </a:prstGeom>
        </p:spPr>
        <p:txBody>
          <a:bodyPr anchor="b" bIns="45720" lIns="91440" numCol="1" rIns="91440" rtlCol="0" tIns="45720" vert="horz"/>
          <a:lstStyle>
            <a:lvl1pPr algn="r">
              <a:defRPr sz="1200"/>
            </a:lvl1pPr>
          </a:lstStyle>
          <a:p>
            <a:fld id="{FC2EB82E-A356-4FE9-AEE4-F0EDC54681B6}" type="slidenum">
              <a:rPr altLang="en-GB" lang="en-GB" smtClean="0"/>
              <a:t>‹#›</a:t>
            </a:fld>
            <a:endParaRPr altLang="en-GB" lang="en-GB"/>
          </a:p>
        </p:txBody>
      </p:sp>
    </p:spTree>
    <p:extLst>
      <p:ext uri="{BB962C8B-B14F-4D97-AF65-F5344CB8AC3E}">
        <p14:creationId xmlns:p14="http://schemas.microsoft.com/office/powerpoint/2010/main" val="1617375779"/>
      </p:ext>
    </p:extLst>
  </p:cSld>
  <p:clrMap accent1="accent1" accent2="accent2" accent3="accent3" accent4="accent4" accent5="accent5" accent6="accent6" bg1="lt1" bg2="lt2" folHlink="folHlink" hlink="hlink" tx1="dk1" tx2="dk2"/>
  <p:notesStyle>
    <a:lvl1pPr algn="l" defTabSz="914400" eaLnBrk="1" hangingPunct="1" latinLnBrk="0" marL="0" rtl="0">
      <a:defRPr kern="1200" sz="1200">
        <a:solidFill>
          <a:schemeClr val="tx1"/>
        </a:solidFill>
        <a:latin typeface="+mn-lt"/>
        <a:ea typeface="+mn-ea"/>
        <a:cs typeface="+mn-cs"/>
      </a:defRPr>
    </a:lvl1pPr>
    <a:lvl2pPr algn="l" defTabSz="914400" eaLnBrk="1" hangingPunct="1" latinLnBrk="0" marL="457200" rtl="0">
      <a:defRPr kern="1200" sz="1200">
        <a:solidFill>
          <a:schemeClr val="tx1"/>
        </a:solidFill>
        <a:latin typeface="+mn-lt"/>
        <a:ea typeface="+mn-ea"/>
        <a:cs typeface="+mn-cs"/>
      </a:defRPr>
    </a:lvl2pPr>
    <a:lvl3pPr algn="l" defTabSz="914400" eaLnBrk="1" hangingPunct="1" latinLnBrk="0" marL="914400" rtl="0">
      <a:defRPr kern="1200" sz="1200">
        <a:solidFill>
          <a:schemeClr val="tx1"/>
        </a:solidFill>
        <a:latin typeface="+mn-lt"/>
        <a:ea typeface="+mn-ea"/>
        <a:cs typeface="+mn-cs"/>
      </a:defRPr>
    </a:lvl3pPr>
    <a:lvl4pPr algn="l" defTabSz="914400" eaLnBrk="1" hangingPunct="1" latinLnBrk="0" marL="1371600" rtl="0">
      <a:defRPr kern="1200" sz="1200">
        <a:solidFill>
          <a:schemeClr val="tx1"/>
        </a:solidFill>
        <a:latin typeface="+mn-lt"/>
        <a:ea typeface="+mn-ea"/>
        <a:cs typeface="+mn-cs"/>
      </a:defRPr>
    </a:lvl4pPr>
    <a:lvl5pPr algn="l" defTabSz="914400" eaLnBrk="1" hangingPunct="1" latinLnBrk="0" marL="1828800" rtl="0">
      <a:defRPr kern="1200" sz="1200">
        <a:solidFill>
          <a:schemeClr val="tx1"/>
        </a:solidFill>
        <a:latin typeface="+mn-lt"/>
        <a:ea typeface="+mn-ea"/>
        <a:cs typeface="+mn-cs"/>
      </a:defRPr>
    </a:lvl5pPr>
    <a:lvl6pPr algn="l" defTabSz="914400" eaLnBrk="1" hangingPunct="1" latinLnBrk="0" marL="2286000" rtl="0">
      <a:defRPr kern="1200" sz="1200">
        <a:solidFill>
          <a:schemeClr val="tx1"/>
        </a:solidFill>
        <a:latin typeface="+mn-lt"/>
        <a:ea typeface="+mn-ea"/>
        <a:cs typeface="+mn-cs"/>
      </a:defRPr>
    </a:lvl6pPr>
    <a:lvl7pPr algn="l" defTabSz="914400" eaLnBrk="1" hangingPunct="1" latinLnBrk="0" marL="2743200" rtl="0">
      <a:defRPr kern="1200" sz="1200">
        <a:solidFill>
          <a:schemeClr val="tx1"/>
        </a:solidFill>
        <a:latin typeface="+mn-lt"/>
        <a:ea typeface="+mn-ea"/>
        <a:cs typeface="+mn-cs"/>
      </a:defRPr>
    </a:lvl7pPr>
    <a:lvl8pPr algn="l" defTabSz="914400" eaLnBrk="1" hangingPunct="1" latinLnBrk="0" marL="3200400" rtl="0">
      <a:defRPr kern="1200" sz="1200">
        <a:solidFill>
          <a:schemeClr val="tx1"/>
        </a:solidFill>
        <a:latin typeface="+mn-lt"/>
        <a:ea typeface="+mn-ea"/>
        <a:cs typeface="+mn-cs"/>
      </a:defRPr>
    </a:lvl8pPr>
    <a:lvl9pPr algn="l" defTabSz="914400" eaLnBrk="1" hangingPunct="1" latinLnBrk="0" marL="3657600" rtl="0">
      <a:defRPr kern="1200"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arget="../slides/slide1.xml" Type="http://schemas.openxmlformats.org/officeDocument/2006/relationships/slide"/><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2" Target="../slides/slide15.xml" Type="http://schemas.openxmlformats.org/officeDocument/2006/relationships/slide"/><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2" Target="../slides/slide24.xml" Type="http://schemas.openxmlformats.org/officeDocument/2006/relationships/slide"/><Relationship Id="rId1" Target="../notesMasters/notesMaster1.xml" Type="http://schemas.openxmlformats.org/officeDocument/2006/relationships/notesMaster"/></Relationships>
</file>

<file path=ppt/notesSlides/notesSlide1.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lang="en-US"/>
          </a:p>
        </p:txBody>
      </p:sp>
      <p:sp>
        <p:nvSpPr>
          <p:cNvPr id="4" name="Slide Number Placeholder 3"/>
          <p:cNvSpPr>
            <a:spLocks noGrp="1"/>
          </p:cNvSpPr>
          <p:nvPr>
            <p:ph idx="10" sz="quarter" type="sldNum"/>
          </p:nvPr>
        </p:nvSpPr>
        <p:spPr/>
        <p:txBody>
          <a:bodyPr numCol="1"/>
          <a:lstStyle/>
          <a:p>
            <a:fld id="{9C5789CE-836E-B042-843F-5605E41F5001}" type="slidenum">
              <a:rPr lang="en-US" smtClean="0"/>
              <a:t>1</a:t>
            </a:fld>
            <a:endParaRPr lang="en-US"/>
          </a:p>
        </p:txBody>
      </p:sp>
    </p:spTree>
    <p:extLst>
      <p:ext uri="{BB962C8B-B14F-4D97-AF65-F5344CB8AC3E}">
        <p14:creationId xmlns:p14="http://schemas.microsoft.com/office/powerpoint/2010/main" val="3917283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altLang="en-GB" dirty="0" lang="en-GB"/>
          </a:p>
        </p:txBody>
      </p:sp>
      <p:sp>
        <p:nvSpPr>
          <p:cNvPr id="4" name="Slide Number Placeholder 3"/>
          <p:cNvSpPr>
            <a:spLocks noGrp="1"/>
          </p:cNvSpPr>
          <p:nvPr>
            <p:ph idx="5" sz="quarter" type="sldNum"/>
          </p:nvPr>
        </p:nvSpPr>
        <p:spPr/>
        <p:txBody>
          <a:bodyPr numCol="1"/>
          <a:lstStyle/>
          <a:p>
            <a:fld id="{FC2EB82E-A356-4FE9-AEE4-F0EDC54681B6}" type="slidenum">
              <a:rPr altLang="en-GB" lang="en-GB" smtClean="0"/>
              <a:t>15</a:t>
            </a:fld>
            <a:endParaRPr altLang="en-GB" lang="en-GB"/>
          </a:p>
        </p:txBody>
      </p:sp>
    </p:spTree>
    <p:extLst>
      <p:ext uri="{BB962C8B-B14F-4D97-AF65-F5344CB8AC3E}">
        <p14:creationId xmlns:p14="http://schemas.microsoft.com/office/powerpoint/2010/main" val="2706453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altLang="en-GB" dirty="0" lang="en-GB"/>
          </a:p>
        </p:txBody>
      </p:sp>
      <p:sp>
        <p:nvSpPr>
          <p:cNvPr id="4" name="Slide Number Placeholder 3"/>
          <p:cNvSpPr>
            <a:spLocks noGrp="1"/>
          </p:cNvSpPr>
          <p:nvPr>
            <p:ph idx="5" sz="quarter" type="sldNum"/>
          </p:nvPr>
        </p:nvSpPr>
        <p:spPr/>
        <p:txBody>
          <a:bodyPr numCol="1"/>
          <a:lstStyle/>
          <a:p>
            <a:fld id="{FC2EB82E-A356-4FE9-AEE4-F0EDC54681B6}" type="slidenum">
              <a:rPr altLang="en-GB" lang="en-GB" smtClean="0"/>
              <a:t>24</a:t>
            </a:fld>
            <a:endParaRPr altLang="en-GB" lang="en-GB"/>
          </a:p>
        </p:txBody>
      </p:sp>
    </p:spTree>
    <p:extLst>
      <p:ext uri="{BB962C8B-B14F-4D97-AF65-F5344CB8AC3E}">
        <p14:creationId xmlns:p14="http://schemas.microsoft.com/office/powerpoint/2010/main" val="1061357982"/>
      </p:ext>
    </p:extLst>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2628" y="770467"/>
            <a:ext cx="8086725" cy="3352800"/>
          </a:xfrm>
        </p:spPr>
        <p:txBody>
          <a:bodyPr anchor="b" numCol="1">
            <a:noAutofit/>
          </a:bodyPr>
          <a:lstStyle>
            <a:lvl1pPr algn="l">
              <a:lnSpc>
                <a:spcPct val="80000"/>
              </a:lnSpc>
              <a:defRPr baseline="0" spc="-120" sz="8000">
                <a:solidFill>
                  <a:schemeClr val="tx1"/>
                </a:solidFill>
              </a:defRPr>
            </a:lvl1pPr>
          </a:lstStyle>
          <a:p>
            <a:r>
              <a:rPr lang="en-US"/>
              <a:t>Click to edit Master title style</a:t>
            </a:r>
            <a:endParaRPr dirty="0" lang="en-US"/>
          </a:p>
        </p:txBody>
      </p:sp>
      <p:sp>
        <p:nvSpPr>
          <p:cNvPr id="3" name="Subtitle 2"/>
          <p:cNvSpPr>
            <a:spLocks noGrp="1"/>
          </p:cNvSpPr>
          <p:nvPr>
            <p:ph idx="1" type="subTitle"/>
          </p:nvPr>
        </p:nvSpPr>
        <p:spPr>
          <a:xfrm>
            <a:off x="500634" y="4198409"/>
            <a:ext cx="6921151" cy="1645920"/>
          </a:xfrm>
        </p:spPr>
        <p:txBody>
          <a:bodyPr numCol="1">
            <a:normAutofit/>
          </a:bodyPr>
          <a:lstStyle>
            <a:lvl1pPr algn="l" indent="0" marL="0">
              <a:buNone/>
              <a:defRPr sz="2800">
                <a:solidFill>
                  <a:schemeClr val="tx1"/>
                </a:solidFill>
                <a:latin typeface="+mj-lt"/>
              </a:defRPr>
            </a:lvl1pPr>
            <a:lvl2pPr algn="ctr" indent="0" marL="457200">
              <a:buNone/>
              <a:defRPr sz="2800"/>
            </a:lvl2pPr>
            <a:lvl3pPr algn="ctr" indent="0" marL="914400">
              <a:buNone/>
              <a:defRPr sz="2400"/>
            </a:lvl3pPr>
            <a:lvl4pPr algn="ctr" indent="0" marL="1371600">
              <a:buNone/>
              <a:defRPr sz="2000"/>
            </a:lvl4pPr>
            <a:lvl5pPr algn="ctr" indent="0" marL="1828800">
              <a:buNone/>
              <a:defRPr sz="2000"/>
            </a:lvl5pPr>
            <a:lvl6pPr algn="ctr" indent="0" marL="2286000">
              <a:buNone/>
              <a:defRPr sz="2000"/>
            </a:lvl6pPr>
            <a:lvl7pPr algn="ctr" indent="0" marL="2743200">
              <a:buNone/>
              <a:defRPr sz="2000"/>
            </a:lvl7pPr>
            <a:lvl8pPr algn="ctr" indent="0" marL="3200400">
              <a:buNone/>
              <a:defRPr sz="2000"/>
            </a:lvl8pPr>
            <a:lvl9pPr algn="ctr" indent="0" marL="3657600">
              <a:buNone/>
              <a:defRPr sz="2000"/>
            </a:lvl9pPr>
          </a:lstStyle>
          <a:p>
            <a:r>
              <a:rPr lang="en-US"/>
              <a:t>Click to edit Master subtitle style</a:t>
            </a:r>
            <a:endParaRPr dirty="0" lang="en-US"/>
          </a:p>
        </p:txBody>
      </p:sp>
      <p:sp>
        <p:nvSpPr>
          <p:cNvPr id="7" name="Date Placeholder 6"/>
          <p:cNvSpPr>
            <a:spLocks noGrp="1"/>
          </p:cNvSpPr>
          <p:nvPr>
            <p:ph idx="10" sz="half" type="dt"/>
          </p:nvPr>
        </p:nvSpPr>
        <p:spPr/>
        <p:txBody>
          <a:bodyPr numCol="1"/>
          <a:lstStyle/>
          <a:p>
            <a:fld id="{46CDBC69-FF9C-4213-A638-7149532CBD19}" type="datetimeFigureOut">
              <a:rPr altLang="en-GB" lang="en-GB" smtClean="0"/>
              <a:t>08/11/2023</a:t>
            </a:fld>
            <a:endParaRPr altLang="en-GB" lang="en-GB"/>
          </a:p>
        </p:txBody>
      </p:sp>
      <p:sp>
        <p:nvSpPr>
          <p:cNvPr id="8" name="Footer Placeholder 7"/>
          <p:cNvSpPr>
            <a:spLocks noGrp="1"/>
          </p:cNvSpPr>
          <p:nvPr>
            <p:ph idx="11" sz="quarter" type="ftr"/>
          </p:nvPr>
        </p:nvSpPr>
        <p:spPr/>
        <p:txBody>
          <a:bodyPr numCol="1"/>
          <a:lstStyle/>
          <a:p>
            <a:endParaRPr altLang="en-GB" lang="en-GB"/>
          </a:p>
        </p:txBody>
      </p:sp>
      <p:sp>
        <p:nvSpPr>
          <p:cNvPr id="9" name="Slide Number Placeholder 8"/>
          <p:cNvSpPr>
            <a:spLocks noGrp="1"/>
          </p:cNvSpPr>
          <p:nvPr>
            <p:ph idx="12" sz="quarter" type="sldNum"/>
          </p:nvPr>
        </p:nvSpPr>
        <p:spPr/>
        <p:txBody>
          <a:bodyPr numCol="1"/>
          <a:lstStyle/>
          <a:p>
            <a:fld id="{5C35BFB2-D974-446F-BC51-71BCFD3D76B2}" type="slidenum">
              <a:rPr altLang="en-GB" lang="en-GB" smtClean="0"/>
              <a:t>‹#›</a:t>
            </a:fld>
            <a:endParaRPr altLang="en-GB" lang="en-GB"/>
          </a:p>
        </p:txBody>
      </p:sp>
    </p:spTree>
    <p:extLst>
      <p:ext uri="{BB962C8B-B14F-4D97-AF65-F5344CB8AC3E}">
        <p14:creationId xmlns:p14="http://schemas.microsoft.com/office/powerpoint/2010/main" val="181386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dirty="0" lang="en-US"/>
          </a:p>
        </p:txBody>
      </p:sp>
      <p:sp>
        <p:nvSpPr>
          <p:cNvPr id="3" name="Vertical Text Placeholder 2"/>
          <p:cNvSpPr>
            <a:spLocks noGrp="1"/>
          </p:cNvSpPr>
          <p:nvPr>
            <p:ph idx="1" orient="vert" type="body"/>
          </p:nvPr>
        </p:nvSpPr>
        <p:spPr/>
        <p:txBody>
          <a:bodyPr numCol="1"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4" name="Date Placeholder 3"/>
          <p:cNvSpPr>
            <a:spLocks noGrp="1"/>
          </p:cNvSpPr>
          <p:nvPr>
            <p:ph idx="10" sz="half" type="dt"/>
          </p:nvPr>
        </p:nvSpPr>
        <p:spPr/>
        <p:txBody>
          <a:bodyPr numCol="1"/>
          <a:lstStyle/>
          <a:p>
            <a:fld id="{46CDBC69-FF9C-4213-A638-7149532CBD19}" type="datetimeFigureOut">
              <a:rPr altLang="en-GB" lang="en-GB" smtClean="0"/>
              <a:t>08/11/2023</a:t>
            </a:fld>
            <a:endParaRPr altLang="en-GB" lang="en-GB"/>
          </a:p>
        </p:txBody>
      </p:sp>
      <p:sp>
        <p:nvSpPr>
          <p:cNvPr id="5" name="Footer Placeholder 4"/>
          <p:cNvSpPr>
            <a:spLocks noGrp="1"/>
          </p:cNvSpPr>
          <p:nvPr>
            <p:ph idx="11" sz="quarter" type="ftr"/>
          </p:nvPr>
        </p:nvSpPr>
        <p:spPr/>
        <p:txBody>
          <a:bodyPr numCol="1"/>
          <a:lstStyle/>
          <a:p>
            <a:endParaRPr altLang="en-GB" lang="en-GB"/>
          </a:p>
        </p:txBody>
      </p:sp>
      <p:sp>
        <p:nvSpPr>
          <p:cNvPr id="6" name="Slide Number Placeholder 5"/>
          <p:cNvSpPr>
            <a:spLocks noGrp="1"/>
          </p:cNvSpPr>
          <p:nvPr>
            <p:ph idx="12" sz="quarter" type="sldNum"/>
          </p:nvPr>
        </p:nvSpPr>
        <p:spPr/>
        <p:txBody>
          <a:bodyPr numCol="1"/>
          <a:lstStyle/>
          <a:p>
            <a:fld id="{5C35BFB2-D974-446F-BC51-71BCFD3D76B2}" type="slidenum">
              <a:rPr altLang="en-GB" lang="en-GB" smtClean="0"/>
              <a:t>‹#›</a:t>
            </a:fld>
            <a:endParaRPr altLang="en-GB" lang="en-GB"/>
          </a:p>
        </p:txBody>
      </p:sp>
    </p:spTree>
    <p:extLst>
      <p:ext uri="{BB962C8B-B14F-4D97-AF65-F5344CB8AC3E}">
        <p14:creationId xmlns:p14="http://schemas.microsoft.com/office/powerpoint/2010/main" val="1965711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 name=""/>
        <p:cNvGrpSpPr/>
        <p:nvPr/>
      </p:nvGrpSpPr>
      <p:grpSpPr>
        <a:xfrm>
          <a:off x="0" y="0"/>
          <a:ext cx="0" cy="0"/>
          <a:chOff x="0" y="0"/>
          <a:chExt cx="0" cy="0"/>
        </a:xfrm>
      </p:grpSpPr>
      <p:sp>
        <p:nvSpPr>
          <p:cNvPr id="2" name="Vertical Title 1"/>
          <p:cNvSpPr>
            <a:spLocks noGrp="1"/>
          </p:cNvSpPr>
          <p:nvPr>
            <p:ph orient="vert" type="title"/>
          </p:nvPr>
        </p:nvSpPr>
        <p:spPr>
          <a:xfrm>
            <a:off x="6557963" y="695325"/>
            <a:ext cx="1971675" cy="4800600"/>
          </a:xfrm>
        </p:spPr>
        <p:txBody>
          <a:bodyPr numCol="1" vert="eaVert"/>
          <a:lstStyle/>
          <a:p>
            <a:r>
              <a:rPr lang="en-US"/>
              <a:t>Click to edit Master title style</a:t>
            </a:r>
            <a:endParaRPr dirty="0" lang="en-US"/>
          </a:p>
        </p:txBody>
      </p:sp>
      <p:sp>
        <p:nvSpPr>
          <p:cNvPr id="3" name="Vertical Text Placeholder 2"/>
          <p:cNvSpPr>
            <a:spLocks noGrp="1"/>
          </p:cNvSpPr>
          <p:nvPr>
            <p:ph idx="1" orient="vert" type="body"/>
          </p:nvPr>
        </p:nvSpPr>
        <p:spPr>
          <a:xfrm>
            <a:off x="578644" y="714376"/>
            <a:ext cx="5800725" cy="5400675"/>
          </a:xfrm>
        </p:spPr>
        <p:txBody>
          <a:bodyPr numCol="1"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4" name="Date Placeholder 3"/>
          <p:cNvSpPr>
            <a:spLocks noGrp="1"/>
          </p:cNvSpPr>
          <p:nvPr>
            <p:ph idx="10" sz="half" type="dt"/>
          </p:nvPr>
        </p:nvSpPr>
        <p:spPr/>
        <p:txBody>
          <a:bodyPr numCol="1"/>
          <a:lstStyle/>
          <a:p>
            <a:fld id="{46CDBC69-FF9C-4213-A638-7149532CBD19}" type="datetimeFigureOut">
              <a:rPr altLang="en-GB" lang="en-GB" smtClean="0"/>
              <a:t>08/11/2023</a:t>
            </a:fld>
            <a:endParaRPr altLang="en-GB" lang="en-GB"/>
          </a:p>
        </p:txBody>
      </p:sp>
      <p:sp>
        <p:nvSpPr>
          <p:cNvPr id="5" name="Footer Placeholder 4"/>
          <p:cNvSpPr>
            <a:spLocks noGrp="1"/>
          </p:cNvSpPr>
          <p:nvPr>
            <p:ph idx="11" sz="quarter" type="ftr"/>
          </p:nvPr>
        </p:nvSpPr>
        <p:spPr/>
        <p:txBody>
          <a:bodyPr numCol="1"/>
          <a:lstStyle/>
          <a:p>
            <a:endParaRPr altLang="en-GB" lang="en-GB"/>
          </a:p>
        </p:txBody>
      </p:sp>
      <p:sp>
        <p:nvSpPr>
          <p:cNvPr id="6" name="Slide Number Placeholder 5"/>
          <p:cNvSpPr>
            <a:spLocks noGrp="1"/>
          </p:cNvSpPr>
          <p:nvPr>
            <p:ph idx="12" sz="quarter" type="sldNum"/>
          </p:nvPr>
        </p:nvSpPr>
        <p:spPr/>
        <p:txBody>
          <a:bodyPr numCol="1"/>
          <a:lstStyle/>
          <a:p>
            <a:fld id="{5C35BFB2-D974-446F-BC51-71BCFD3D76B2}" type="slidenum">
              <a:rPr altLang="en-GB" lang="en-GB" smtClean="0"/>
              <a:t>‹#›</a:t>
            </a:fld>
            <a:endParaRPr altLang="en-GB" lang="en-GB"/>
          </a:p>
        </p:txBody>
      </p:sp>
    </p:spTree>
    <p:extLst>
      <p:ext uri="{BB962C8B-B14F-4D97-AF65-F5344CB8AC3E}">
        <p14:creationId xmlns:p14="http://schemas.microsoft.com/office/powerpoint/2010/main" val="312590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dirty="0" lang="en-US"/>
          </a:p>
        </p:txBody>
      </p:sp>
      <p:sp>
        <p:nvSpPr>
          <p:cNvPr id="3" name="Content Placeholder 2"/>
          <p:cNvSpPr>
            <a:spLocks noGrp="1"/>
          </p:cNvSpPr>
          <p:nvPr>
            <p:ph idx="1"/>
          </p:nvPr>
        </p:nvSpPr>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4" name="Date Placeholder 3"/>
          <p:cNvSpPr>
            <a:spLocks noGrp="1"/>
          </p:cNvSpPr>
          <p:nvPr>
            <p:ph idx="10" sz="half" type="dt"/>
          </p:nvPr>
        </p:nvSpPr>
        <p:spPr/>
        <p:txBody>
          <a:bodyPr numCol="1"/>
          <a:lstStyle/>
          <a:p>
            <a:fld id="{46CDBC69-FF9C-4213-A638-7149532CBD19}" type="datetimeFigureOut">
              <a:rPr altLang="en-GB" lang="en-GB" smtClean="0"/>
              <a:t>08/11/2023</a:t>
            </a:fld>
            <a:endParaRPr altLang="en-GB" lang="en-GB"/>
          </a:p>
        </p:txBody>
      </p:sp>
      <p:sp>
        <p:nvSpPr>
          <p:cNvPr id="5" name="Footer Placeholder 4"/>
          <p:cNvSpPr>
            <a:spLocks noGrp="1"/>
          </p:cNvSpPr>
          <p:nvPr>
            <p:ph idx="11" sz="quarter" type="ftr"/>
          </p:nvPr>
        </p:nvSpPr>
        <p:spPr/>
        <p:txBody>
          <a:bodyPr numCol="1"/>
          <a:lstStyle/>
          <a:p>
            <a:endParaRPr altLang="en-GB" lang="en-GB"/>
          </a:p>
        </p:txBody>
      </p:sp>
      <p:sp>
        <p:nvSpPr>
          <p:cNvPr id="6" name="Slide Number Placeholder 5"/>
          <p:cNvSpPr>
            <a:spLocks noGrp="1"/>
          </p:cNvSpPr>
          <p:nvPr>
            <p:ph idx="12" sz="quarter" type="sldNum"/>
          </p:nvPr>
        </p:nvSpPr>
        <p:spPr/>
        <p:txBody>
          <a:bodyPr numCol="1"/>
          <a:lstStyle/>
          <a:p>
            <a:fld id="{5C35BFB2-D974-446F-BC51-71BCFD3D76B2}" type="slidenum">
              <a:rPr altLang="en-GB" lang="en-GB" smtClean="0"/>
              <a:t>‹#›</a:t>
            </a:fld>
            <a:endParaRPr altLang="en-GB" lang="en-GB"/>
          </a:p>
        </p:txBody>
      </p:sp>
    </p:spTree>
    <p:extLst>
      <p:ext uri="{BB962C8B-B14F-4D97-AF65-F5344CB8AC3E}">
        <p14:creationId xmlns:p14="http://schemas.microsoft.com/office/powerpoint/2010/main" val="3993810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numCol="1">
            <a:normAutofit/>
          </a:bodyPr>
          <a:lstStyle>
            <a:lvl1pPr>
              <a:lnSpc>
                <a:spcPct val="80000"/>
              </a:lnSpc>
              <a:defRPr b="0" baseline="0" sz="8000">
                <a:solidFill>
                  <a:schemeClr val="tx1"/>
                </a:solidFill>
              </a:defRPr>
            </a:lvl1pPr>
          </a:lstStyle>
          <a:p>
            <a:r>
              <a:rPr lang="en-US"/>
              <a:t>Click to edit Master title style</a:t>
            </a:r>
            <a:endParaRPr dirty="0" lang="en-US"/>
          </a:p>
        </p:txBody>
      </p:sp>
      <p:sp>
        <p:nvSpPr>
          <p:cNvPr id="3" name="Text Placeholder 2"/>
          <p:cNvSpPr>
            <a:spLocks noGrp="1"/>
          </p:cNvSpPr>
          <p:nvPr>
            <p:ph idx="1" type="body"/>
          </p:nvPr>
        </p:nvSpPr>
        <p:spPr>
          <a:xfrm>
            <a:off x="500634" y="4187275"/>
            <a:ext cx="6919722" cy="1645920"/>
          </a:xfrm>
        </p:spPr>
        <p:txBody>
          <a:bodyPr anchor="t" numCol="1">
            <a:normAutofit/>
          </a:bodyPr>
          <a:lstStyle>
            <a:lvl1pPr indent="0" marL="0">
              <a:buNone/>
              <a:defRPr sz="2800">
                <a:solidFill>
                  <a:schemeClr val="tx1"/>
                </a:solidFill>
                <a:latin typeface="+mj-lt"/>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idx="10" sz="half" type="dt"/>
          </p:nvPr>
        </p:nvSpPr>
        <p:spPr/>
        <p:txBody>
          <a:bodyPr numCol="1"/>
          <a:lstStyle/>
          <a:p>
            <a:fld id="{46CDBC69-FF9C-4213-A638-7149532CBD19}" type="datetimeFigureOut">
              <a:rPr altLang="en-GB" lang="en-GB" smtClean="0"/>
              <a:t>08/11/2023</a:t>
            </a:fld>
            <a:endParaRPr altLang="en-GB" lang="en-GB"/>
          </a:p>
        </p:txBody>
      </p:sp>
      <p:sp>
        <p:nvSpPr>
          <p:cNvPr id="5" name="Footer Placeholder 4"/>
          <p:cNvSpPr>
            <a:spLocks noGrp="1"/>
          </p:cNvSpPr>
          <p:nvPr>
            <p:ph idx="11" sz="quarter" type="ftr"/>
          </p:nvPr>
        </p:nvSpPr>
        <p:spPr/>
        <p:txBody>
          <a:bodyPr numCol="1"/>
          <a:lstStyle/>
          <a:p>
            <a:endParaRPr altLang="en-GB" lang="en-GB"/>
          </a:p>
        </p:txBody>
      </p:sp>
      <p:sp>
        <p:nvSpPr>
          <p:cNvPr id="6" name="Slide Number Placeholder 5"/>
          <p:cNvSpPr>
            <a:spLocks noGrp="1"/>
          </p:cNvSpPr>
          <p:nvPr>
            <p:ph idx="12" sz="quarter" type="sldNum"/>
          </p:nvPr>
        </p:nvSpPr>
        <p:spPr/>
        <p:txBody>
          <a:bodyPr numCol="1"/>
          <a:lstStyle/>
          <a:p>
            <a:fld id="{5C35BFB2-D974-446F-BC51-71BCFD3D76B2}" type="slidenum">
              <a:rPr altLang="en-GB" lang="en-GB" smtClean="0"/>
              <a:t>‹#›</a:t>
            </a:fld>
            <a:endParaRPr altLang="en-GB" lang="en-GB"/>
          </a:p>
        </p:txBody>
      </p:sp>
    </p:spTree>
    <p:extLst>
      <p:ext uri="{BB962C8B-B14F-4D97-AF65-F5344CB8AC3E}">
        <p14:creationId xmlns:p14="http://schemas.microsoft.com/office/powerpoint/2010/main" val="4013336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dirty="0" lang="en-US"/>
          </a:p>
        </p:txBody>
      </p:sp>
      <p:sp>
        <p:nvSpPr>
          <p:cNvPr id="3" name="Content Placeholder 2"/>
          <p:cNvSpPr>
            <a:spLocks noGrp="1"/>
          </p:cNvSpPr>
          <p:nvPr>
            <p:ph idx="1" sz="half"/>
          </p:nvPr>
        </p:nvSpPr>
        <p:spPr>
          <a:xfrm>
            <a:off x="507492" y="1993392"/>
            <a:ext cx="3806190" cy="3767328"/>
          </a:xfrm>
        </p:spPr>
        <p:txBody>
          <a:bodyPr numCol="1"/>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4" name="Content Placeholder 3"/>
          <p:cNvSpPr>
            <a:spLocks noGrp="1"/>
          </p:cNvSpPr>
          <p:nvPr>
            <p:ph idx="2" sz="half"/>
          </p:nvPr>
        </p:nvSpPr>
        <p:spPr>
          <a:xfrm>
            <a:off x="4757738" y="1993392"/>
            <a:ext cx="3806190" cy="3767328"/>
          </a:xfrm>
        </p:spPr>
        <p:txBody>
          <a:bodyPr numCol="1"/>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5" name="Date Placeholder 4"/>
          <p:cNvSpPr>
            <a:spLocks noGrp="1"/>
          </p:cNvSpPr>
          <p:nvPr>
            <p:ph idx="10" sz="half" type="dt"/>
          </p:nvPr>
        </p:nvSpPr>
        <p:spPr/>
        <p:txBody>
          <a:bodyPr numCol="1"/>
          <a:lstStyle/>
          <a:p>
            <a:fld id="{46CDBC69-FF9C-4213-A638-7149532CBD19}" type="datetimeFigureOut">
              <a:rPr altLang="en-GB" lang="en-GB" smtClean="0"/>
              <a:t>08/11/2023</a:t>
            </a:fld>
            <a:endParaRPr altLang="en-GB" lang="en-GB"/>
          </a:p>
        </p:txBody>
      </p:sp>
      <p:sp>
        <p:nvSpPr>
          <p:cNvPr id="6" name="Footer Placeholder 5"/>
          <p:cNvSpPr>
            <a:spLocks noGrp="1"/>
          </p:cNvSpPr>
          <p:nvPr>
            <p:ph idx="11" sz="quarter" type="ftr"/>
          </p:nvPr>
        </p:nvSpPr>
        <p:spPr/>
        <p:txBody>
          <a:bodyPr numCol="1"/>
          <a:lstStyle/>
          <a:p>
            <a:endParaRPr altLang="en-GB" lang="en-GB"/>
          </a:p>
        </p:txBody>
      </p:sp>
      <p:sp>
        <p:nvSpPr>
          <p:cNvPr id="7" name="Slide Number Placeholder 6"/>
          <p:cNvSpPr>
            <a:spLocks noGrp="1"/>
          </p:cNvSpPr>
          <p:nvPr>
            <p:ph idx="12" sz="quarter" type="sldNum"/>
          </p:nvPr>
        </p:nvSpPr>
        <p:spPr/>
        <p:txBody>
          <a:bodyPr numCol="1"/>
          <a:lstStyle/>
          <a:p>
            <a:fld id="{5C35BFB2-D974-446F-BC51-71BCFD3D76B2}" type="slidenum">
              <a:rPr altLang="en-GB" lang="en-GB" smtClean="0"/>
              <a:t>‹#›</a:t>
            </a:fld>
            <a:endParaRPr altLang="en-GB" lang="en-GB"/>
          </a:p>
        </p:txBody>
      </p:sp>
    </p:spTree>
    <p:extLst>
      <p:ext uri="{BB962C8B-B14F-4D97-AF65-F5344CB8AC3E}">
        <p14:creationId xmlns:p14="http://schemas.microsoft.com/office/powerpoint/2010/main" val="173965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numCol="1"/>
          <a:lstStyle/>
          <a:p>
            <a:r>
              <a:rPr lang="en-US"/>
              <a:t>Click to edit Master title style</a:t>
            </a:r>
            <a:endParaRPr dirty="0" lang="en-US"/>
          </a:p>
        </p:txBody>
      </p:sp>
      <p:sp>
        <p:nvSpPr>
          <p:cNvPr id="3" name="Text Placeholder 2"/>
          <p:cNvSpPr>
            <a:spLocks noGrp="1"/>
          </p:cNvSpPr>
          <p:nvPr>
            <p:ph idx="1" type="body"/>
          </p:nvPr>
        </p:nvSpPr>
        <p:spPr>
          <a:xfrm>
            <a:off x="507492" y="2032000"/>
            <a:ext cx="3806190" cy="723400"/>
          </a:xfrm>
        </p:spPr>
        <p:txBody>
          <a:bodyPr anchor="ctr" numCol="1">
            <a:normAutofit/>
          </a:bodyPr>
          <a:lstStyle>
            <a:lvl1pPr indent="0" marL="0">
              <a:spcBef>
                <a:spcPts val="0"/>
              </a:spcBef>
              <a:buNone/>
              <a:defRPr b="0" baseline="0" cap="all" sz="2000">
                <a:solidFill>
                  <a:schemeClr val="accent1"/>
                </a:solidFill>
                <a:latin typeface="+mj-lt"/>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4" name="Content Placeholder 3"/>
          <p:cNvSpPr>
            <a:spLocks noGrp="1"/>
          </p:cNvSpPr>
          <p:nvPr>
            <p:ph idx="2" sz="half"/>
          </p:nvPr>
        </p:nvSpPr>
        <p:spPr>
          <a:xfrm>
            <a:off x="507492" y="2736150"/>
            <a:ext cx="3806190" cy="3200400"/>
          </a:xfrm>
        </p:spPr>
        <p:txBody>
          <a:bodyPr numCol="1"/>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5" name="Text Placeholder 4"/>
          <p:cNvSpPr>
            <a:spLocks noGrp="1"/>
          </p:cNvSpPr>
          <p:nvPr>
            <p:ph idx="3" sz="quarter" type="body"/>
          </p:nvPr>
        </p:nvSpPr>
        <p:spPr>
          <a:xfrm>
            <a:off x="4766310" y="2029968"/>
            <a:ext cx="3806190" cy="722376"/>
          </a:xfrm>
        </p:spPr>
        <p:txBody>
          <a:bodyPr anchor="ctr" numCol="1">
            <a:normAutofit/>
          </a:bodyPr>
          <a:lstStyle>
            <a:lvl1pPr indent="0" marL="0">
              <a:spcBef>
                <a:spcPts val="0"/>
              </a:spcBef>
              <a:buNone/>
              <a:defRPr b="0" baseline="0" cap="all" sz="2000">
                <a:latin typeface="+mj-lt"/>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6" name="Content Placeholder 5"/>
          <p:cNvSpPr>
            <a:spLocks noGrp="1"/>
          </p:cNvSpPr>
          <p:nvPr>
            <p:ph idx="4" sz="quarter"/>
          </p:nvPr>
        </p:nvSpPr>
        <p:spPr>
          <a:xfrm>
            <a:off x="4766310" y="2734056"/>
            <a:ext cx="3806190" cy="3200400"/>
          </a:xfrm>
        </p:spPr>
        <p:txBody>
          <a:bodyPr numCol="1"/>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7" name="Date Placeholder 6"/>
          <p:cNvSpPr>
            <a:spLocks noGrp="1"/>
          </p:cNvSpPr>
          <p:nvPr>
            <p:ph idx="10" sz="half" type="dt"/>
          </p:nvPr>
        </p:nvSpPr>
        <p:spPr/>
        <p:txBody>
          <a:bodyPr numCol="1"/>
          <a:lstStyle/>
          <a:p>
            <a:fld id="{46CDBC69-FF9C-4213-A638-7149532CBD19}" type="datetimeFigureOut">
              <a:rPr altLang="en-GB" lang="en-GB" smtClean="0"/>
              <a:t>08/11/2023</a:t>
            </a:fld>
            <a:endParaRPr altLang="en-GB" lang="en-GB"/>
          </a:p>
        </p:txBody>
      </p:sp>
      <p:sp>
        <p:nvSpPr>
          <p:cNvPr id="8" name="Footer Placeholder 7"/>
          <p:cNvSpPr>
            <a:spLocks noGrp="1"/>
          </p:cNvSpPr>
          <p:nvPr>
            <p:ph idx="11" sz="quarter" type="ftr"/>
          </p:nvPr>
        </p:nvSpPr>
        <p:spPr/>
        <p:txBody>
          <a:bodyPr numCol="1"/>
          <a:lstStyle/>
          <a:p>
            <a:endParaRPr altLang="en-GB" lang="en-GB"/>
          </a:p>
        </p:txBody>
      </p:sp>
      <p:sp>
        <p:nvSpPr>
          <p:cNvPr id="9" name="Slide Number Placeholder 8"/>
          <p:cNvSpPr>
            <a:spLocks noGrp="1"/>
          </p:cNvSpPr>
          <p:nvPr>
            <p:ph idx="12" sz="quarter" type="sldNum"/>
          </p:nvPr>
        </p:nvSpPr>
        <p:spPr/>
        <p:txBody>
          <a:bodyPr numCol="1"/>
          <a:lstStyle/>
          <a:p>
            <a:fld id="{5C35BFB2-D974-446F-BC51-71BCFD3D76B2}" type="slidenum">
              <a:rPr altLang="en-GB" lang="en-GB" smtClean="0"/>
              <a:t>‹#›</a:t>
            </a:fld>
            <a:endParaRPr altLang="en-GB" lang="en-GB"/>
          </a:p>
        </p:txBody>
      </p:sp>
    </p:spTree>
    <p:extLst>
      <p:ext uri="{BB962C8B-B14F-4D97-AF65-F5344CB8AC3E}">
        <p14:creationId xmlns:p14="http://schemas.microsoft.com/office/powerpoint/2010/main" val="3359973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numCol="1"/>
          <a:lstStyle/>
          <a:p>
            <a:r>
              <a:rPr lang="en-US"/>
              <a:t>Click to edit Master title style</a:t>
            </a:r>
            <a:endParaRPr dirty="0" lang="en-US"/>
          </a:p>
        </p:txBody>
      </p:sp>
      <p:sp>
        <p:nvSpPr>
          <p:cNvPr id="3" name="Date Placeholder 2"/>
          <p:cNvSpPr>
            <a:spLocks noGrp="1"/>
          </p:cNvSpPr>
          <p:nvPr>
            <p:ph idx="10" sz="half" type="dt"/>
          </p:nvPr>
        </p:nvSpPr>
        <p:spPr/>
        <p:txBody>
          <a:bodyPr numCol="1"/>
          <a:lstStyle/>
          <a:p>
            <a:fld id="{46CDBC69-FF9C-4213-A638-7149532CBD19}" type="datetimeFigureOut">
              <a:rPr altLang="en-GB" lang="en-GB" smtClean="0"/>
              <a:t>08/11/2023</a:t>
            </a:fld>
            <a:endParaRPr altLang="en-GB" lang="en-GB"/>
          </a:p>
        </p:txBody>
      </p:sp>
      <p:sp>
        <p:nvSpPr>
          <p:cNvPr id="4" name="Footer Placeholder 3"/>
          <p:cNvSpPr>
            <a:spLocks noGrp="1"/>
          </p:cNvSpPr>
          <p:nvPr>
            <p:ph idx="11" sz="quarter" type="ftr"/>
          </p:nvPr>
        </p:nvSpPr>
        <p:spPr/>
        <p:txBody>
          <a:bodyPr numCol="1"/>
          <a:lstStyle/>
          <a:p>
            <a:endParaRPr altLang="en-GB" lang="en-GB"/>
          </a:p>
        </p:txBody>
      </p:sp>
      <p:sp>
        <p:nvSpPr>
          <p:cNvPr id="5" name="Slide Number Placeholder 4"/>
          <p:cNvSpPr>
            <a:spLocks noGrp="1"/>
          </p:cNvSpPr>
          <p:nvPr>
            <p:ph idx="12" sz="quarter" type="sldNum"/>
          </p:nvPr>
        </p:nvSpPr>
        <p:spPr/>
        <p:txBody>
          <a:bodyPr numCol="1"/>
          <a:lstStyle/>
          <a:p>
            <a:fld id="{5C35BFB2-D974-446F-BC51-71BCFD3D76B2}" type="slidenum">
              <a:rPr altLang="en-GB" lang="en-GB" smtClean="0"/>
              <a:t>‹#›</a:t>
            </a:fld>
            <a:endParaRPr altLang="en-GB" lang="en-GB"/>
          </a:p>
        </p:txBody>
      </p:sp>
    </p:spTree>
    <p:extLst>
      <p:ext uri="{BB962C8B-B14F-4D97-AF65-F5344CB8AC3E}">
        <p14:creationId xmlns:p14="http://schemas.microsoft.com/office/powerpoint/2010/main" val="177155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 name=""/>
        <p:cNvGrpSpPr/>
        <p:nvPr/>
      </p:nvGrpSpPr>
      <p:grpSpPr>
        <a:xfrm>
          <a:off x="0" y="0"/>
          <a:ext cx="0" cy="0"/>
          <a:chOff x="0" y="0"/>
          <a:chExt cx="0" cy="0"/>
        </a:xfrm>
      </p:grpSpPr>
      <p:sp>
        <p:nvSpPr>
          <p:cNvPr id="2" name="Date Placeholder 1"/>
          <p:cNvSpPr>
            <a:spLocks noGrp="1"/>
          </p:cNvSpPr>
          <p:nvPr>
            <p:ph idx="10" sz="half" type="dt"/>
          </p:nvPr>
        </p:nvSpPr>
        <p:spPr/>
        <p:txBody>
          <a:bodyPr numCol="1"/>
          <a:lstStyle/>
          <a:p>
            <a:fld id="{46CDBC69-FF9C-4213-A638-7149532CBD19}" type="datetimeFigureOut">
              <a:rPr altLang="en-GB" lang="en-GB" smtClean="0"/>
              <a:t>08/11/2023</a:t>
            </a:fld>
            <a:endParaRPr altLang="en-GB" lang="en-GB"/>
          </a:p>
        </p:txBody>
      </p:sp>
      <p:sp>
        <p:nvSpPr>
          <p:cNvPr id="3" name="Footer Placeholder 2"/>
          <p:cNvSpPr>
            <a:spLocks noGrp="1"/>
          </p:cNvSpPr>
          <p:nvPr>
            <p:ph idx="11" sz="quarter" type="ftr"/>
          </p:nvPr>
        </p:nvSpPr>
        <p:spPr/>
        <p:txBody>
          <a:bodyPr numCol="1"/>
          <a:lstStyle/>
          <a:p>
            <a:endParaRPr altLang="en-GB" lang="en-GB"/>
          </a:p>
        </p:txBody>
      </p:sp>
      <p:sp>
        <p:nvSpPr>
          <p:cNvPr id="4" name="Slide Number Placeholder 3"/>
          <p:cNvSpPr>
            <a:spLocks noGrp="1"/>
          </p:cNvSpPr>
          <p:nvPr>
            <p:ph idx="12" sz="quarter" type="sldNum"/>
          </p:nvPr>
        </p:nvSpPr>
        <p:spPr/>
        <p:txBody>
          <a:bodyPr numCol="1"/>
          <a:lstStyle/>
          <a:p>
            <a:fld id="{5C35BFB2-D974-446F-BC51-71BCFD3D76B2}" type="slidenum">
              <a:rPr altLang="en-GB" lang="en-GB" smtClean="0"/>
              <a:t>‹#›</a:t>
            </a:fld>
            <a:endParaRPr altLang="en-GB" lang="en-GB"/>
          </a:p>
        </p:txBody>
      </p:sp>
    </p:spTree>
    <p:extLst>
      <p:ext uri="{BB962C8B-B14F-4D97-AF65-F5344CB8AC3E}">
        <p14:creationId xmlns:p14="http://schemas.microsoft.com/office/powerpoint/2010/main" val="3223774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numCol="1">
            <a:noAutofit/>
          </a:bodyPr>
          <a:lstStyle>
            <a:lvl1pPr>
              <a:lnSpc>
                <a:spcPct val="85000"/>
              </a:lnSpc>
              <a:defRPr sz="3600">
                <a:solidFill>
                  <a:srgbClr val="FFFFFF"/>
                </a:solidFill>
              </a:defRPr>
            </a:lvl1pPr>
          </a:lstStyle>
          <a:p>
            <a:r>
              <a:rPr lang="en-US"/>
              <a:t>Click to edit Master title style</a:t>
            </a:r>
            <a:endParaRPr dirty="0" lang="en-US"/>
          </a:p>
        </p:txBody>
      </p:sp>
      <p:sp>
        <p:nvSpPr>
          <p:cNvPr id="3" name="Content Placeholder 2"/>
          <p:cNvSpPr>
            <a:spLocks noGrp="1"/>
          </p:cNvSpPr>
          <p:nvPr>
            <p:ph idx="1"/>
          </p:nvPr>
        </p:nvSpPr>
        <p:spPr>
          <a:xfrm>
            <a:off x="571500" y="762000"/>
            <a:ext cx="4572000" cy="4572000"/>
          </a:xfrm>
        </p:spPr>
        <p:txBody>
          <a:bodyPr numCol="1"/>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4" name="Text Placeholder 3"/>
          <p:cNvSpPr>
            <a:spLocks noGrp="1"/>
          </p:cNvSpPr>
          <p:nvPr>
            <p:ph idx="2" sz="half" type="body"/>
          </p:nvPr>
        </p:nvSpPr>
        <p:spPr>
          <a:xfrm>
            <a:off x="6206987" y="2511813"/>
            <a:ext cx="2548890" cy="3126987"/>
          </a:xfrm>
        </p:spPr>
        <p:txBody>
          <a:bodyPr numCol="1">
            <a:normAutofit/>
          </a:bodyPr>
          <a:lstStyle>
            <a:lvl1pPr algn="l" defTabSz="914400" eaLnBrk="1" hangingPunct="1" indent="0" latinLnBrk="0" marL="0" marR="0" rtl="0">
              <a:lnSpc>
                <a:spcPct val="100000"/>
              </a:lnSpc>
              <a:spcBef>
                <a:spcPts val="1200"/>
              </a:spcBef>
              <a:spcAft>
                <a:spcPts val="0"/>
              </a:spcAft>
              <a:buClrTx/>
              <a:buSzTx/>
              <a:buFontTx/>
              <a:buNone/>
              <a:tabLst/>
              <a:defRPr sz="1500">
                <a:solidFill>
                  <a:srgbClr val="FFFFFF"/>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914400" eaLnBrk="1" hangingPunct="1" indent="0" latinLnBrk="0" lvl="0" marL="0" marR="0" rtl="0">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idx="10" sz="half" type="dt"/>
          </p:nvPr>
        </p:nvSpPr>
        <p:spPr/>
        <p:txBody>
          <a:bodyPr numCol="1"/>
          <a:lstStyle/>
          <a:p>
            <a:fld id="{46CDBC69-FF9C-4213-A638-7149532CBD19}" type="datetimeFigureOut">
              <a:rPr altLang="en-GB" lang="en-GB" smtClean="0"/>
              <a:t>08/11/2023</a:t>
            </a:fld>
            <a:endParaRPr altLang="en-GB" lang="en-GB"/>
          </a:p>
        </p:txBody>
      </p:sp>
      <p:sp>
        <p:nvSpPr>
          <p:cNvPr id="6" name="Footer Placeholder 5"/>
          <p:cNvSpPr>
            <a:spLocks noGrp="1"/>
          </p:cNvSpPr>
          <p:nvPr>
            <p:ph idx="11" sz="quarter" type="ftr"/>
          </p:nvPr>
        </p:nvSpPr>
        <p:spPr/>
        <p:txBody>
          <a:bodyPr numCol="1"/>
          <a:lstStyle/>
          <a:p>
            <a:endParaRPr altLang="en-GB" lang="en-GB"/>
          </a:p>
        </p:txBody>
      </p:sp>
      <p:sp>
        <p:nvSpPr>
          <p:cNvPr id="7" name="Slide Number Placeholder 6"/>
          <p:cNvSpPr>
            <a:spLocks noGrp="1"/>
          </p:cNvSpPr>
          <p:nvPr>
            <p:ph idx="12" sz="quarter" type="sldNum"/>
          </p:nvPr>
        </p:nvSpPr>
        <p:spPr/>
        <p:txBody>
          <a:bodyPr numCol="1"/>
          <a:lstStyle>
            <a:lvl1pPr>
              <a:defRPr>
                <a:solidFill>
                  <a:srgbClr val="FFFFFF">
                    <a:alpha val="20000"/>
                  </a:srgbClr>
                </a:solidFill>
              </a:defRPr>
            </a:lvl1pPr>
          </a:lstStyle>
          <a:p>
            <a:fld id="{5C35BFB2-D974-446F-BC51-71BCFD3D76B2}" type="slidenum">
              <a:rPr altLang="en-GB" lang="en-GB" smtClean="0"/>
              <a:t>‹#›</a:t>
            </a:fld>
            <a:endParaRPr altLang="en-GB" lang="en-GB"/>
          </a:p>
        </p:txBody>
      </p:sp>
    </p:spTree>
    <p:extLst>
      <p:ext uri="{BB962C8B-B14F-4D97-AF65-F5344CB8AC3E}">
        <p14:creationId xmlns:p14="http://schemas.microsoft.com/office/powerpoint/2010/main" val="1816702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numCol="1">
            <a:normAutofit/>
          </a:bodyPr>
          <a:lstStyle>
            <a:lvl1pPr>
              <a:lnSpc>
                <a:spcPct val="85000"/>
              </a:lnSpc>
              <a:defRPr b="0" sz="2800">
                <a:solidFill>
                  <a:schemeClr val="tx1"/>
                </a:solidFill>
              </a:defRPr>
            </a:lvl1pPr>
          </a:lstStyle>
          <a:p>
            <a:r>
              <a:rPr lang="en-US"/>
              <a:t>Click to edit Master title style</a:t>
            </a:r>
            <a:endParaRPr dirty="0" lang="en-US"/>
          </a:p>
        </p:txBody>
      </p:sp>
      <p:sp>
        <p:nvSpPr>
          <p:cNvPr id="3" name="Picture Placeholder 2"/>
          <p:cNvSpPr>
            <a:spLocks noChangeAspect="1" noGrp="1"/>
          </p:cNvSpPr>
          <p:nvPr>
            <p:ph idx="1" type="pic"/>
          </p:nvPr>
        </p:nvSpPr>
        <p:spPr>
          <a:xfrm>
            <a:off x="0" y="0"/>
            <a:ext cx="9144000" cy="5330952"/>
          </a:xfrm>
          <a:solidFill>
            <a:schemeClr val="accent1">
              <a:lumMod val="20000"/>
              <a:lumOff val="80000"/>
            </a:schemeClr>
          </a:solidFill>
        </p:spPr>
        <p:txBody>
          <a:bodyPr anchor="t" numCol="1"/>
          <a:lstStyle>
            <a:lvl1pPr algn="ctr" indent="0" marL="0">
              <a:spcBef>
                <a:spcPts val="800"/>
              </a:spcBef>
              <a:buNone/>
              <a:defRPr sz="3200">
                <a:solidFill>
                  <a:schemeClr val="bg1"/>
                </a:solidFill>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lang="en-US"/>
              <a:t>Click icon to add picture</a:t>
            </a:r>
            <a:endParaRPr dirty="0" lang="en-US"/>
          </a:p>
        </p:txBody>
      </p:sp>
      <p:sp>
        <p:nvSpPr>
          <p:cNvPr id="4" name="Text Placeholder 3"/>
          <p:cNvSpPr>
            <a:spLocks noGrp="1"/>
          </p:cNvSpPr>
          <p:nvPr>
            <p:ph idx="2" sz="half" type="body"/>
          </p:nvPr>
        </p:nvSpPr>
        <p:spPr>
          <a:xfrm>
            <a:off x="507492" y="5909735"/>
            <a:ext cx="6922008" cy="533400"/>
          </a:xfrm>
        </p:spPr>
        <p:txBody>
          <a:bodyPr numCol="1">
            <a:normAutofit/>
          </a:bodyPr>
          <a:lstStyle>
            <a:lvl1pPr indent="0" marL="0">
              <a:lnSpc>
                <a:spcPct val="90000"/>
              </a:lnSpc>
              <a:spcBef>
                <a:spcPts val="1200"/>
              </a:spcBef>
              <a:buNone/>
              <a:defRPr sz="1400">
                <a:solidFill>
                  <a:schemeClr val="tx1"/>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5" name="Date Placeholder 4"/>
          <p:cNvSpPr>
            <a:spLocks noGrp="1"/>
          </p:cNvSpPr>
          <p:nvPr>
            <p:ph idx="10" sz="half" type="dt"/>
          </p:nvPr>
        </p:nvSpPr>
        <p:spPr/>
        <p:txBody>
          <a:bodyPr numCol="1"/>
          <a:lstStyle/>
          <a:p>
            <a:fld id="{46CDBC69-FF9C-4213-A638-7149532CBD19}" type="datetimeFigureOut">
              <a:rPr altLang="en-GB" lang="en-GB" smtClean="0"/>
              <a:t>08/11/2023</a:t>
            </a:fld>
            <a:endParaRPr altLang="en-GB" lang="en-GB"/>
          </a:p>
        </p:txBody>
      </p:sp>
      <p:sp>
        <p:nvSpPr>
          <p:cNvPr id="6" name="Footer Placeholder 5"/>
          <p:cNvSpPr>
            <a:spLocks noGrp="1"/>
          </p:cNvSpPr>
          <p:nvPr>
            <p:ph idx="11" sz="quarter" type="ftr"/>
          </p:nvPr>
        </p:nvSpPr>
        <p:spPr/>
        <p:txBody>
          <a:bodyPr numCol="1"/>
          <a:lstStyle/>
          <a:p>
            <a:endParaRPr altLang="en-GB" lang="en-GB"/>
          </a:p>
        </p:txBody>
      </p:sp>
      <p:sp>
        <p:nvSpPr>
          <p:cNvPr id="7" name="Slide Number Placeholder 6"/>
          <p:cNvSpPr>
            <a:spLocks noGrp="1"/>
          </p:cNvSpPr>
          <p:nvPr>
            <p:ph idx="12" sz="quarter" type="sldNum"/>
          </p:nvPr>
        </p:nvSpPr>
        <p:spPr/>
        <p:txBody>
          <a:bodyPr numCol="1"/>
          <a:lstStyle/>
          <a:p>
            <a:fld id="{5C35BFB2-D974-446F-BC51-71BCFD3D76B2}" type="slidenum">
              <a:rPr altLang="en-GB" lang="en-GB" smtClean="0"/>
              <a:t>‹#›</a:t>
            </a:fld>
            <a:endParaRPr altLang="en-GB" lang="en-GB"/>
          </a:p>
        </p:txBody>
      </p:sp>
    </p:spTree>
    <p:extLst>
      <p:ext uri="{BB962C8B-B14F-4D97-AF65-F5344CB8AC3E}">
        <p14:creationId xmlns:p14="http://schemas.microsoft.com/office/powerpoint/2010/main" val="2255117220"/>
      </p:ext>
    </p:extLst>
  </p:cSld>
  <p:clrMapOvr>
    <a:masterClrMapping/>
  </p:clrMapOvr>
</p:sldLayout>
</file>

<file path=ppt/slideMasters/_rels/slideMaster1.xml.rels><?xml version="1.0" encoding="UTF-8" standalone="yes"?><Relationships xmlns="http://schemas.openxmlformats.org/package/2006/relationships"><Relationship Id="rId12" Target="../slideLayouts/slideLayout11.xml" Type="http://schemas.openxmlformats.org/officeDocument/2006/relationships/slideLayout"/><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anchor="ctr" bIns="45720" lIns="91440" numCol="1" rIns="91440" rtlCol="0" tIns="45720" vert="horz">
            <a:normAutofit/>
          </a:bodyPr>
          <a:lstStyle/>
          <a:p>
            <a:r>
              <a:rPr lang="en-US"/>
              <a:t>Click to edit Master title style</a:t>
            </a:r>
            <a:endParaRPr dirty="0" lang="en-US"/>
          </a:p>
        </p:txBody>
      </p:sp>
      <p:sp>
        <p:nvSpPr>
          <p:cNvPr id="3" name="Text Placeholder 2"/>
          <p:cNvSpPr>
            <a:spLocks noGrp="1"/>
          </p:cNvSpPr>
          <p:nvPr>
            <p:ph idx="1" type="body"/>
          </p:nvPr>
        </p:nvSpPr>
        <p:spPr>
          <a:xfrm>
            <a:off x="507206" y="1993393"/>
            <a:ext cx="8065294" cy="3766185"/>
          </a:xfrm>
          <a:prstGeom prst="rect">
            <a:avLst/>
          </a:prstGeom>
        </p:spPr>
        <p:txBody>
          <a:bodyPr bIns="45720" lIns="91440" numCol="1" rIns="91440" rtlCol="0" tIns="45720"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4" name="Date Placeholder 3"/>
          <p:cNvSpPr>
            <a:spLocks noGrp="1"/>
          </p:cNvSpPr>
          <p:nvPr>
            <p:ph idx="2" sz="half" type="dt"/>
          </p:nvPr>
        </p:nvSpPr>
        <p:spPr>
          <a:xfrm>
            <a:off x="514350" y="6412447"/>
            <a:ext cx="3086100" cy="228600"/>
          </a:xfrm>
          <a:prstGeom prst="rect">
            <a:avLst/>
          </a:prstGeom>
        </p:spPr>
        <p:txBody>
          <a:bodyPr anchor="ctr" bIns="45720" lIns="91440" numCol="1" rIns="91440" rtlCol="0" tIns="45720" vert="horz"/>
          <a:lstStyle>
            <a:lvl1pPr algn="l">
              <a:defRPr sz="950">
                <a:solidFill>
                  <a:schemeClr val="tx1">
                    <a:alpha val="75000"/>
                  </a:schemeClr>
                </a:solidFill>
              </a:defRPr>
            </a:lvl1pPr>
          </a:lstStyle>
          <a:p>
            <a:fld id="{46CDBC69-FF9C-4213-A638-7149532CBD19}" type="datetimeFigureOut">
              <a:rPr altLang="en-GB" lang="en-GB" smtClean="0"/>
              <a:t>08/11/2023</a:t>
            </a:fld>
            <a:endParaRPr altLang="en-GB" lang="en-GB"/>
          </a:p>
        </p:txBody>
      </p:sp>
      <p:sp>
        <p:nvSpPr>
          <p:cNvPr id="5" name="Footer Placeholder 4"/>
          <p:cNvSpPr>
            <a:spLocks noGrp="1"/>
          </p:cNvSpPr>
          <p:nvPr>
            <p:ph idx="3" sz="quarter" type="ftr"/>
          </p:nvPr>
        </p:nvSpPr>
        <p:spPr>
          <a:xfrm>
            <a:off x="514350" y="6554697"/>
            <a:ext cx="3771900" cy="228600"/>
          </a:xfrm>
          <a:prstGeom prst="rect">
            <a:avLst/>
          </a:prstGeom>
        </p:spPr>
        <p:txBody>
          <a:bodyPr anchor="ctr" bIns="45720" lIns="91440" numCol="1" rIns="91440" rtlCol="0" tIns="45720" vert="horz"/>
          <a:lstStyle>
            <a:lvl1pPr algn="l">
              <a:defRPr baseline="0" cap="all" sz="950">
                <a:solidFill>
                  <a:schemeClr val="tx1">
                    <a:alpha val="75000"/>
                  </a:schemeClr>
                </a:solidFill>
              </a:defRPr>
            </a:lvl1pPr>
          </a:lstStyle>
          <a:p>
            <a:endParaRPr altLang="en-GB" lang="en-GB"/>
          </a:p>
        </p:txBody>
      </p:sp>
      <p:sp>
        <p:nvSpPr>
          <p:cNvPr id="6" name="Slide Number Placeholder 5"/>
          <p:cNvSpPr>
            <a:spLocks noGrp="1"/>
          </p:cNvSpPr>
          <p:nvPr>
            <p:ph idx="4" sz="quarter" type="sldNum"/>
          </p:nvPr>
        </p:nvSpPr>
        <p:spPr>
          <a:xfrm>
            <a:off x="6541193" y="5829748"/>
            <a:ext cx="2194560" cy="1397039"/>
          </a:xfrm>
          <a:prstGeom prst="rect">
            <a:avLst/>
          </a:prstGeom>
        </p:spPr>
        <p:txBody>
          <a:bodyPr anchor="b" bIns="45720" lIns="91440" numCol="1" rIns="91440" rtlCol="0" tIns="45720" vert="horz"/>
          <a:lstStyle>
            <a:lvl1pPr algn="r">
              <a:defRPr b="0" sz="9000">
                <a:ln>
                  <a:noFill/>
                </a:ln>
                <a:solidFill>
                  <a:schemeClr val="tx1">
                    <a:alpha val="20000"/>
                  </a:schemeClr>
                </a:solidFill>
                <a:latin typeface="+mj-lt"/>
              </a:defRPr>
            </a:lvl1pPr>
          </a:lstStyle>
          <a:p>
            <a:fld id="{5C35BFB2-D974-446F-BC51-71BCFD3D76B2}" type="slidenum">
              <a:rPr altLang="en-GB" lang="en-GB" smtClean="0"/>
              <a:t>‹#›</a:t>
            </a:fld>
            <a:endParaRPr altLang="en-GB" lang="en-GB"/>
          </a:p>
        </p:txBody>
      </p:sp>
    </p:spTree>
    <p:extLst>
      <p:ext uri="{BB962C8B-B14F-4D97-AF65-F5344CB8AC3E}">
        <p14:creationId xmlns:p14="http://schemas.microsoft.com/office/powerpoint/2010/main" val="3732169849"/>
      </p:ext>
    </p:extLst>
  </p:cSld>
  <p:clrMap accent1="accent1" accent2="accent2" accent3="accent3" accent4="accent4" accent5="accent5" accent6="accent6" bg1="dk1" bg2="dk2" folHlink="folHlink" hlink="hlink" tx1="lt1" tx2="lt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xStyles>
    <p:titleStyle>
      <a:lvl1pPr algn="l" defTabSz="914400" eaLnBrk="1" hangingPunct="1" latinLnBrk="0" rtl="0">
        <a:lnSpc>
          <a:spcPct val="90000"/>
        </a:lnSpc>
        <a:spcBef>
          <a:spcPct val="0"/>
        </a:spcBef>
        <a:buNone/>
        <a:defRPr baseline="0" kern="1200" spc="-120" sz="4800">
          <a:solidFill>
            <a:schemeClr val="tx1">
              <a:lumMod val="75000"/>
              <a:lumOff val="25000"/>
            </a:schemeClr>
          </a:solidFill>
          <a:latin typeface="+mj-lt"/>
          <a:ea typeface="+mj-ea"/>
          <a:cs typeface="+mj-cs"/>
        </a:defRPr>
      </a:lvl1pPr>
    </p:titleStyle>
    <p:bodyStyle>
      <a:lvl1pPr algn="l" defTabSz="914400" eaLnBrk="1" hangingPunct="1" indent="-91440" latinLnBrk="0" marL="91440" rtl="0">
        <a:lnSpc>
          <a:spcPct val="85000"/>
        </a:lnSpc>
        <a:spcBef>
          <a:spcPts val="1300"/>
        </a:spcBef>
        <a:buFont charset="0" pitchFamily="34" typeface="Arial"/>
        <a:buChar char=" "/>
        <a:defRPr kern="1200" sz="2400">
          <a:solidFill>
            <a:schemeClr val="accent1"/>
          </a:solidFill>
          <a:latin typeface="+mn-lt"/>
          <a:ea typeface="+mn-ea"/>
          <a:cs typeface="+mn-cs"/>
        </a:defRPr>
      </a:lvl1pPr>
      <a:lvl2pPr algn="l" defTabSz="914400" eaLnBrk="1" hangingPunct="1" indent="-342900" latinLnBrk="0" marL="274320" rtl="0">
        <a:lnSpc>
          <a:spcPct val="85000"/>
        </a:lnSpc>
        <a:spcBef>
          <a:spcPts val="600"/>
        </a:spcBef>
        <a:buFont charset="0" pitchFamily="34" typeface="Arial"/>
        <a:buChar char=" "/>
        <a:defRPr kern="1200" sz="2400">
          <a:solidFill>
            <a:schemeClr val="tx1">
              <a:lumMod val="75000"/>
              <a:lumOff val="25000"/>
            </a:schemeClr>
          </a:solidFill>
          <a:latin typeface="+mn-lt"/>
          <a:ea typeface="+mn-ea"/>
          <a:cs typeface="+mn-cs"/>
        </a:defRPr>
      </a:lvl2pPr>
      <a:lvl3pPr algn="l" defTabSz="914400" eaLnBrk="1" hangingPunct="1" indent="-548640" latinLnBrk="0" marL="548640" rtl="0">
        <a:lnSpc>
          <a:spcPct val="85000"/>
        </a:lnSpc>
        <a:spcBef>
          <a:spcPts val="600"/>
        </a:spcBef>
        <a:buFont charset="0" pitchFamily="34" typeface="Arial"/>
        <a:buChar char=" "/>
        <a:defRPr i="1" kern="1200" sz="2000">
          <a:solidFill>
            <a:schemeClr val="tx1">
              <a:lumMod val="65000"/>
              <a:lumOff val="35000"/>
            </a:schemeClr>
          </a:solidFill>
          <a:latin typeface="+mn-lt"/>
          <a:ea typeface="+mn-ea"/>
          <a:cs typeface="+mn-cs"/>
        </a:defRPr>
      </a:lvl3pPr>
      <a:lvl4pPr algn="l" defTabSz="914400" eaLnBrk="1" hangingPunct="1" indent="-822960" latinLnBrk="0" marL="822960" rtl="0">
        <a:lnSpc>
          <a:spcPct val="85000"/>
        </a:lnSpc>
        <a:spcBef>
          <a:spcPts val="600"/>
        </a:spcBef>
        <a:buFont charset="0" pitchFamily="34" typeface="Arial"/>
        <a:buChar char=" "/>
        <a:defRPr kern="1200" sz="1800">
          <a:solidFill>
            <a:schemeClr val="tx1">
              <a:lumMod val="65000"/>
              <a:lumOff val="35000"/>
            </a:schemeClr>
          </a:solidFill>
          <a:latin typeface="+mn-lt"/>
          <a:ea typeface="+mn-ea"/>
          <a:cs typeface="+mn-cs"/>
        </a:defRPr>
      </a:lvl4pPr>
      <a:lvl5pPr algn="l" defTabSz="914400" eaLnBrk="1" hangingPunct="1" indent="-1097280" latinLnBrk="0" marL="1097280" rtl="0">
        <a:lnSpc>
          <a:spcPct val="85000"/>
        </a:lnSpc>
        <a:spcBef>
          <a:spcPts val="600"/>
        </a:spcBef>
        <a:buFont charset="0" pitchFamily="34" typeface="Arial"/>
        <a:buChar char=" "/>
        <a:defRPr kern="1200" sz="1800">
          <a:solidFill>
            <a:schemeClr val="tx1">
              <a:lumMod val="65000"/>
              <a:lumOff val="35000"/>
            </a:schemeClr>
          </a:solidFill>
          <a:latin typeface="+mn-lt"/>
          <a:ea typeface="+mn-ea"/>
          <a:cs typeface="+mn-cs"/>
        </a:defRPr>
      </a:lvl5pPr>
      <a:lvl6pPr algn="l" defTabSz="914400" eaLnBrk="1" hangingPunct="1" indent="-228600" latinLnBrk="0" marL="1200000" rtl="0">
        <a:lnSpc>
          <a:spcPct val="85000"/>
        </a:lnSpc>
        <a:spcBef>
          <a:spcPts val="600"/>
        </a:spcBef>
        <a:buFont charset="0" pitchFamily="34" typeface="Arial"/>
        <a:buChar char=" "/>
        <a:defRPr kern="1200" sz="1800">
          <a:solidFill>
            <a:schemeClr val="tx1">
              <a:lumMod val="65000"/>
              <a:lumOff val="35000"/>
            </a:schemeClr>
          </a:solidFill>
          <a:latin typeface="+mn-lt"/>
          <a:ea typeface="+mn-ea"/>
          <a:cs typeface="+mn-cs"/>
        </a:defRPr>
      </a:lvl6pPr>
      <a:lvl7pPr algn="l" defTabSz="914400" eaLnBrk="1" hangingPunct="1" indent="-228600" latinLnBrk="0" marL="1400000" rtl="0">
        <a:lnSpc>
          <a:spcPct val="85000"/>
        </a:lnSpc>
        <a:spcBef>
          <a:spcPts val="600"/>
        </a:spcBef>
        <a:buFont charset="0" pitchFamily="34" typeface="Arial"/>
        <a:buChar char=" "/>
        <a:defRPr kern="1200" sz="1800">
          <a:solidFill>
            <a:schemeClr val="tx1">
              <a:lumMod val="65000"/>
              <a:lumOff val="35000"/>
            </a:schemeClr>
          </a:solidFill>
          <a:latin typeface="+mn-lt"/>
          <a:ea typeface="+mn-ea"/>
          <a:cs typeface="+mn-cs"/>
        </a:defRPr>
      </a:lvl7pPr>
      <a:lvl8pPr algn="l" defTabSz="914400" eaLnBrk="1" hangingPunct="1" indent="-228600" latinLnBrk="0" marL="1600000" rtl="0">
        <a:lnSpc>
          <a:spcPct val="85000"/>
        </a:lnSpc>
        <a:spcBef>
          <a:spcPts val="600"/>
        </a:spcBef>
        <a:buFont charset="0" pitchFamily="34" typeface="Arial"/>
        <a:buChar char=" "/>
        <a:defRPr kern="1200" sz="1800">
          <a:solidFill>
            <a:schemeClr val="tx1">
              <a:lumMod val="65000"/>
              <a:lumOff val="35000"/>
            </a:schemeClr>
          </a:solidFill>
          <a:latin typeface="+mn-lt"/>
          <a:ea typeface="+mn-ea"/>
          <a:cs typeface="+mn-cs"/>
        </a:defRPr>
      </a:lvl8pPr>
      <a:lvl9pPr algn="l" defTabSz="914400" eaLnBrk="1" hangingPunct="1" indent="-228600" latinLnBrk="0" marL="1800000" rtl="0">
        <a:lnSpc>
          <a:spcPct val="85000"/>
        </a:lnSpc>
        <a:spcBef>
          <a:spcPts val="600"/>
        </a:spcBef>
        <a:buFont charset="0" pitchFamily="34" typeface="Arial"/>
        <a:buChar char=" "/>
        <a:defRPr kern="1200" sz="1800">
          <a:solidFill>
            <a:schemeClr val="tx1">
              <a:lumMod val="65000"/>
              <a:lumOff val="35000"/>
            </a:schemeClr>
          </a:solidFill>
          <a:latin typeface="+mn-lt"/>
          <a:ea typeface="+mn-ea"/>
          <a:cs typeface="+mn-cs"/>
        </a:defRPr>
      </a:lvl9pPr>
    </p:bodyStyle>
    <p:other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1.jpe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3" Target="../media/image8.jpeg" Type="http://schemas.openxmlformats.org/officeDocument/2006/relationships/image"/><Relationship Id="rId2" Target="ppt/slides/slide3.xml" Type="http://schemas.openxmlformats.org/officeDocument/2006/relationships/slid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3" Target="../media/image9.jpeg" Type="http://schemas.openxmlformats.org/officeDocument/2006/relationships/image"/><Relationship Id="rId2" Target="ppt/slides/slide3.xml" Type="http://schemas.openxmlformats.org/officeDocument/2006/relationships/slide"/><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3" Target="../media/image10.jpeg" Type="http://schemas.openxmlformats.org/officeDocument/2006/relationships/image"/><Relationship Id="rId2" Target="ppt/slides/slide3.xml" Type="http://schemas.openxmlformats.org/officeDocument/2006/relationships/slide"/><Relationship Id="rId1" Target="../slideLayouts/slideLayout1.xml" Type="http://schemas.openxmlformats.org/officeDocument/2006/relationships/slideLayout"/></Relationships>
</file>

<file path=ppt/slides/_rels/slide13.xml.rels><?xml version="1.0" encoding="UTF-8" standalone="yes"?><Relationships xmlns="http://schemas.openxmlformats.org/package/2006/relationships"><Relationship Id="rId3" Target="../media/image11.jpeg" Type="http://schemas.openxmlformats.org/officeDocument/2006/relationships/image"/><Relationship Id="rId2" Target="ppt/slides/slide3.xml" Type="http://schemas.openxmlformats.org/officeDocument/2006/relationships/slid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3" Target="../media/image12.jpeg" Type="http://schemas.openxmlformats.org/officeDocument/2006/relationships/image"/><Relationship Id="rId2" Target="ppt/slides/slide3.xml" Type="http://schemas.openxmlformats.org/officeDocument/2006/relationships/slid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4" Target="../media/image13.jpeg" Type="http://schemas.openxmlformats.org/officeDocument/2006/relationships/image"/><Relationship Id="rId3" Target="ppt/slides/slide3.xml" Type="http://schemas.openxmlformats.org/officeDocument/2006/relationships/slide"/><Relationship Id="rId2" Target="../notesSlides/notesSlide2.xml" Type="http://schemas.openxmlformats.org/officeDocument/2006/relationships/notesSlid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3" Target="../media/image14.jpeg" Type="http://schemas.openxmlformats.org/officeDocument/2006/relationships/image"/><Relationship Id="rId2" Target="ppt/slides/slide3.xml" Type="http://schemas.openxmlformats.org/officeDocument/2006/relationships/slide"/><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3" Target="../media/image15.jpeg" Type="http://schemas.openxmlformats.org/officeDocument/2006/relationships/image"/><Relationship Id="rId2" Target="ppt/slides/slide3.xml" Type="http://schemas.openxmlformats.org/officeDocument/2006/relationships/slid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3" Target="../media/image16.jpeg" Type="http://schemas.openxmlformats.org/officeDocument/2006/relationships/image"/><Relationship Id="rId2" Target="ppt/slides/slide3.xml" Type="http://schemas.openxmlformats.org/officeDocument/2006/relationships/slid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3" Target="../media/image17.jpeg" Type="http://schemas.openxmlformats.org/officeDocument/2006/relationships/image"/><Relationship Id="rId2" Target="ppt/slides/slide3.xml" Type="http://schemas.openxmlformats.org/officeDocument/2006/relationships/slid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6" Target="../diagrams/drawing1.xml" Type="http://schemas.microsoft.com/office/2007/relationships/diagramDrawing"/><Relationship Id="rId5" Target="../diagrams/quickStyle1.xml" Type="http://schemas.openxmlformats.org/officeDocument/2006/relationships/diagramQuickStyle"/><Relationship Id="rId4" Target="../diagrams/layout1.xml" Type="http://schemas.openxmlformats.org/officeDocument/2006/relationships/diagramLayout"/><Relationship Id="rId3" Target="../diagrams/data1.xml" Type="http://schemas.openxmlformats.org/officeDocument/2006/relationships/diagramData"/><Relationship Id="rId2" Target="../diagrams/colors1.xml" Type="http://schemas.openxmlformats.org/officeDocument/2006/relationships/diagramColors"/><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3" Target="../media/image18.jpeg" Type="http://schemas.openxmlformats.org/officeDocument/2006/relationships/image"/><Relationship Id="rId2" Target="ppt/slides/slide3.xml" Type="http://schemas.openxmlformats.org/officeDocument/2006/relationships/slide"/><Relationship Id="rId1" Target="../slideLayouts/slideLayout2.xml" Type="http://schemas.openxmlformats.org/officeDocument/2006/relationships/slideLayout"/></Relationships>
</file>

<file path=ppt/slides/_rels/slide21.xml.rels><?xml version="1.0" encoding="UTF-8" standalone="yes"?><Relationships xmlns="http://schemas.openxmlformats.org/package/2006/relationships"><Relationship Id="rId3" Target="../media/image19.jpeg" Type="http://schemas.openxmlformats.org/officeDocument/2006/relationships/image"/><Relationship Id="rId2" Target="ppt/slides/slide3.xml" Type="http://schemas.openxmlformats.org/officeDocument/2006/relationships/slide"/><Relationship Id="rId1" Target="../slideLayouts/slideLayout2.xml" Type="http://schemas.openxmlformats.org/officeDocument/2006/relationships/slideLayout"/></Relationships>
</file>

<file path=ppt/slides/_rels/slide22.xml.rels><?xml version="1.0" encoding="UTF-8" standalone="yes"?><Relationships xmlns="http://schemas.openxmlformats.org/package/2006/relationships"><Relationship Id="rId3" Target="../media/image20.jpeg" Type="http://schemas.openxmlformats.org/officeDocument/2006/relationships/image"/><Relationship Id="rId2" Target="ppt/slides/slide3.xml" Type="http://schemas.openxmlformats.org/officeDocument/2006/relationships/slide"/><Relationship Id="rId1" Target="../slideLayouts/slideLayout2.xml" Type="http://schemas.openxmlformats.org/officeDocument/2006/relationships/slideLayout"/></Relationships>
</file>

<file path=ppt/slides/_rels/slide23.xml.rels><?xml version="1.0" encoding="UTF-8" standalone="yes"?><Relationships xmlns="http://schemas.openxmlformats.org/package/2006/relationships"><Relationship Id="rId4" Target="../media/image22.jpeg" Type="http://schemas.openxmlformats.org/officeDocument/2006/relationships/image"/><Relationship Id="rId3" Target="../media/image21.jpeg" Type="http://schemas.openxmlformats.org/officeDocument/2006/relationships/image"/><Relationship Id="rId2" Target="ppt/slides/slide3.xml" Type="http://schemas.openxmlformats.org/officeDocument/2006/relationships/slide"/><Relationship Id="rId1" Target="../slideLayouts/slideLayout2.xml" Type="http://schemas.openxmlformats.org/officeDocument/2006/relationships/slideLayout"/></Relationships>
</file>

<file path=ppt/slides/_rels/slide24.xml.rels><?xml version="1.0" encoding="UTF-8" standalone="yes"?><Relationships xmlns="http://schemas.openxmlformats.org/package/2006/relationships"><Relationship Id="rId4" Target="../media/image23.jpeg" Type="http://schemas.openxmlformats.org/officeDocument/2006/relationships/image"/><Relationship Id="rId3" Target="ppt/slides/slide3.xml" Type="http://schemas.openxmlformats.org/officeDocument/2006/relationships/slide"/><Relationship Id="rId2" Target="../notesSlides/notesSlide3.xml" Type="http://schemas.openxmlformats.org/officeDocument/2006/relationships/notesSlide"/><Relationship Id="rId1" Target="../slideLayouts/slideLayout4.xml" Type="http://schemas.openxmlformats.org/officeDocument/2006/relationships/slideLayout"/></Relationships>
</file>

<file path=ppt/slides/_rels/slide25.xml.rels><?xml version="1.0" encoding="UTF-8" standalone="yes"?><Relationships xmlns="http://schemas.openxmlformats.org/package/2006/relationships"><Relationship Id="rId3" Target="../media/image24.jpeg" Type="http://schemas.openxmlformats.org/officeDocument/2006/relationships/image"/><Relationship Id="rId2" Target="ppt/slides/slide3.xml" Type="http://schemas.openxmlformats.org/officeDocument/2006/relationships/slide"/><Relationship Id="rId1" Target="../slideLayouts/slideLayout4.xml" Type="http://schemas.openxmlformats.org/officeDocument/2006/relationships/slideLayout"/></Relationships>
</file>

<file path=ppt/slides/_rels/slide26.xml.rels><?xml version="1.0" encoding="UTF-8" standalone="yes"?><Relationships xmlns="http://schemas.openxmlformats.org/package/2006/relationships"><Relationship Id="rId3" Target="../media/image25.jpeg" Type="http://schemas.openxmlformats.org/officeDocument/2006/relationships/image"/><Relationship Id="rId2" Target="ppt/slides/slide3.xml" Type="http://schemas.openxmlformats.org/officeDocument/2006/relationships/slide"/><Relationship Id="rId1" Target="../slideLayouts/slideLayout4.xml" Type="http://schemas.openxmlformats.org/officeDocument/2006/relationships/slideLayout"/></Relationships>
</file>

<file path=ppt/slides/_rels/slide27.xml.rels><?xml version="1.0" encoding="UTF-8" standalone="yes"?><Relationships xmlns="http://schemas.openxmlformats.org/package/2006/relationships"><Relationship Id="rId2" Target="../media/image26.jpeg" Type="http://schemas.openxmlformats.org/officeDocument/2006/relationships/image"/><Relationship Id="rId1" Target="../slideLayouts/slideLayout4.xml" Type="http://schemas.openxmlformats.org/officeDocument/2006/relationships/slideLayout"/></Relationships>
</file>

<file path=ppt/slides/_rels/slide28.xml.rels><?xml version="1.0" encoding="UTF-8" standalone="yes"?><Relationships xmlns="http://schemas.openxmlformats.org/package/2006/relationships"><Relationship Id="rId2" Target="ppt/slides/slide3.xml" Type="http://schemas.openxmlformats.org/officeDocument/2006/relationships/slide"/><Relationship Id="rId1" Target="../slideLayouts/slideLayout4.xml" Type="http://schemas.openxmlformats.org/officeDocument/2006/relationships/slideLayout"/></Relationships>
</file>

<file path=ppt/slides/_rels/slide3.xml.rels><?xml version="1.0" encoding="UTF-8" standalone="yes"?><Relationships xmlns="http://schemas.openxmlformats.org/package/2006/relationships"><Relationship Id="rId7" Target="../diagrams/drawing2.xml" Type="http://schemas.microsoft.com/office/2007/relationships/diagramDrawing"/><Relationship Id="rId6" Target="../diagrams/quickStyle2.xml" Type="http://schemas.openxmlformats.org/officeDocument/2006/relationships/diagramQuickStyle"/><Relationship Id="rId5" Target="../diagrams/layout2.xml" Type="http://schemas.openxmlformats.org/officeDocument/2006/relationships/diagramLayout"/><Relationship Id="rId4" Target="../diagrams/data2.xml" Type="http://schemas.openxmlformats.org/officeDocument/2006/relationships/diagramData"/><Relationship Id="rId3" Target="../diagrams/colors2.xml" Type="http://schemas.openxmlformats.org/officeDocument/2006/relationships/diagramColors"/><Relationship Id="rId2" Target="ppt/slides/slide5.xml" Type="http://schemas.openxmlformats.org/officeDocument/2006/relationships/slide"/><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3" Target="ppt/slides/slide3.xml" Type="http://schemas.openxmlformats.org/officeDocument/2006/relationships/slide"/><Relationship Id="rId2" Target="../media/image2.jpeg" Type="http://schemas.openxmlformats.org/officeDocument/2006/relationships/image"/><Relationship Id="rId1" Target="../slideLayouts/slideLayout4.xml" Type="http://schemas.openxmlformats.org/officeDocument/2006/relationships/slideLayout"/></Relationships>
</file>

<file path=ppt/slides/_rels/slide5.xml.rels><?xml version="1.0" encoding="UTF-8" standalone="yes"?><Relationships xmlns="http://schemas.openxmlformats.org/package/2006/relationships"><Relationship Id="rId3" Target="../media/image3.jpeg" Type="http://schemas.openxmlformats.org/officeDocument/2006/relationships/image"/><Relationship Id="rId2" Target="ppt/slides/slide3.xml" Type="http://schemas.openxmlformats.org/officeDocument/2006/relationships/slide"/><Relationship Id="rId1" Target="../slideLayouts/slideLayout4.xml" Type="http://schemas.openxmlformats.org/officeDocument/2006/relationships/slideLayout"/></Relationships>
</file>

<file path=ppt/slides/_rels/slide6.xml.rels><?xml version="1.0" encoding="UTF-8" standalone="yes"?><Relationships xmlns="http://schemas.openxmlformats.org/package/2006/relationships"><Relationship Id="rId3" Target="../media/image4.jpeg" Type="http://schemas.openxmlformats.org/officeDocument/2006/relationships/image"/><Relationship Id="rId2" Target="ppt/slides/slide3.xml" Type="http://schemas.openxmlformats.org/officeDocument/2006/relationships/slid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3" Target="../media/image5.jpeg" Type="http://schemas.openxmlformats.org/officeDocument/2006/relationships/image"/><Relationship Id="rId2" Target="ppt/slides/slide3.xml" Type="http://schemas.openxmlformats.org/officeDocument/2006/relationships/slide"/><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3" Target="../media/image6.jpeg" Type="http://schemas.openxmlformats.org/officeDocument/2006/relationships/image"/><Relationship Id="rId2" Target="ppt/slides/slide3.xml" Type="http://schemas.openxmlformats.org/officeDocument/2006/relationships/slid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3" Target="../media/image7.jpeg" Type="http://schemas.openxmlformats.org/officeDocument/2006/relationships/image"/><Relationship Id="rId2" Target="ppt/slides/slide3.xml" Type="http://schemas.openxmlformats.org/officeDocument/2006/relationships/slid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B039B6-2A68-CFC5-E05B-36E5BCB79D6D}"/>
              </a:ext>
            </a:extLst>
          </p:cNvPr>
          <p:cNvPicPr>
            <a:picLocks noChangeAspect="1"/>
          </p:cNvPicPr>
          <p:nvPr/>
        </p:nvPicPr>
        <p:blipFill rotWithShape="1">
          <a:blip r:embed="rId3"/>
          <a:srcRect b="1647" t="23353"/>
          <a:stretch/>
        </p:blipFill>
        <p:spPr>
          <a:xfrm>
            <a:off x="20" y="10"/>
            <a:ext cx="9143980" cy="6857990"/>
          </a:xfrm>
          <a:prstGeom prst="rect">
            <a:avLst/>
          </a:prstGeom>
        </p:spPr>
      </p:pic>
      <p:sp>
        <p:nvSpPr>
          <p:cNvPr id="2" name="Title 1"/>
          <p:cNvSpPr>
            <a:spLocks noGrp="1"/>
          </p:cNvSpPr>
          <p:nvPr>
            <p:ph type="ctrTitle"/>
          </p:nvPr>
        </p:nvSpPr>
        <p:spPr>
          <a:xfrm>
            <a:off x="471425" y="1628800"/>
            <a:ext cx="8086725" cy="1463676"/>
          </a:xfrm>
        </p:spPr>
        <p:txBody>
          <a:bodyPr numCol="1">
            <a:normAutofit/>
          </a:bodyPr>
          <a:lstStyle/>
          <a:p>
            <a:r>
              <a:rPr altLang="en-GB" dirty="0" lang="en-GB" sz="6000">
                <a:solidFill>
                  <a:srgbClr val="FFFFFF"/>
                </a:solidFill>
              </a:rPr>
              <a:t>Advent Calendar 2023</a:t>
            </a:r>
          </a:p>
        </p:txBody>
      </p:sp>
      <p:sp>
        <p:nvSpPr>
          <p:cNvPr id="3" name="Subtitle 2"/>
          <p:cNvSpPr>
            <a:spLocks noGrp="1"/>
          </p:cNvSpPr>
          <p:nvPr>
            <p:ph idx="1" type="subTitle"/>
          </p:nvPr>
        </p:nvSpPr>
        <p:spPr/>
        <p:txBody>
          <a:bodyPr numCol="1">
            <a:normAutofit/>
          </a:bodyPr>
          <a:lstStyle/>
          <a:p>
            <a:r>
              <a:rPr altLang="en-GB" dirty="0" lang="en-GB" sz="4000">
                <a:solidFill>
                  <a:srgbClr val="FFFFFF"/>
                </a:solidFill>
              </a:rPr>
              <a:t>Birds of the Bible</a:t>
            </a:r>
          </a:p>
        </p:txBody>
      </p:sp>
    </p:spTree>
    <p:extLst>
      <p:ext uri="{BB962C8B-B14F-4D97-AF65-F5344CB8AC3E}">
        <p14:creationId xmlns:p14="http://schemas.microsoft.com/office/powerpoint/2010/main" val="2698482976"/>
      </p:ext>
    </p:extLst>
  </p:cSld>
  <p:clrMapOvr>
    <a:masterClrMapping/>
  </p:clrMapOvr>
  <mc:AlternateContent xmlns:mc="http://schemas.openxmlformats.org/markup-compatibility/2006" xmlns:p14="http://schemas.microsoft.com/office/powerpoint/2010/main">
    <mc:Choice Requires="p14">
      <p:transition advClick="0" advTm="10000" spd="slow" p14:dur="2000"/>
    </mc:Choice>
    <mc:Fallback xmlns="">
      <p:transition advClick="0" advTm="10000" spd="slow"/>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withEffect" presetClass="entr" presetID="10" presetSubtype="0">
                                  <p:stCondLst>
                                    <p:cond delay="1000"/>
                                  </p:stCondLst>
                                  <p:iterate type="lt">
                                    <p:tmPct val="10000"/>
                                  </p:iterate>
                                  <p:childTnLst>
                                    <p:set>
                                      <p:cBhvr>
                                        <p:cTn dur="1" fill="hold" id="6">
                                          <p:stCondLst>
                                            <p:cond delay="0"/>
                                          </p:stCondLst>
                                        </p:cTn>
                                        <p:tgtEl>
                                          <p:spTgt spid="2"/>
                                        </p:tgtEl>
                                        <p:attrNameLst>
                                          <p:attrName>style.visibility</p:attrName>
                                        </p:attrNameLst>
                                      </p:cBhvr>
                                      <p:to>
                                        <p:strVal val="visible"/>
                                      </p:to>
                                    </p:set>
                                    <p:animEffect filter="fade" transition="in">
                                      <p:cBhvr>
                                        <p:cTn dur="400" id="7"/>
                                        <p:tgtEl>
                                          <p:spTgt spid="2"/>
                                        </p:tgtEl>
                                      </p:cBhvr>
                                    </p:animEffect>
                                  </p:childTnLst>
                                </p:cTn>
                              </p:par>
                              <p:par>
                                <p:cTn fill="hold" grpId="0" id="8" nodeType="withEffect" presetClass="entr" presetID="10" presetSubtype="0">
                                  <p:stCondLst>
                                    <p:cond delay="2000"/>
                                  </p:stCondLst>
                                  <p:iterate type="lt">
                                    <p:tmPct val="10000"/>
                                  </p:iterate>
                                  <p:childTnLst>
                                    <p:set>
                                      <p:cBhvr>
                                        <p:cTn dur="1" fill="hold" id="9">
                                          <p:stCondLst>
                                            <p:cond delay="0"/>
                                          </p:stCondLst>
                                        </p:cTn>
                                        <p:tgtEl>
                                          <p:spTgt spid="3">
                                            <p:txEl>
                                              <p:pRg end="0" st="0"/>
                                            </p:txEl>
                                          </p:spTgt>
                                        </p:tgtEl>
                                        <p:attrNameLst>
                                          <p:attrName>style.visibility</p:attrName>
                                        </p:attrNameLst>
                                      </p:cBhvr>
                                      <p:to>
                                        <p:strVal val="visible"/>
                                      </p:to>
                                    </p:set>
                                    <p:animEffect filter="fade" transition="in">
                                      <p:cBhvr>
                                        <p:cTn dur="400" id="10"/>
                                        <p:tgtEl>
                                          <p:spTgt spid="3">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build="p" grpId="0" spid="3"/>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038433"/>
            <a:ext cx="7467600" cy="432048"/>
          </a:xfrm>
        </p:spPr>
        <p:txBody>
          <a:bodyPr numCol="1"/>
          <a:lstStyle/>
          <a:p>
            <a:r>
              <a:rPr altLang="en-GB" b="1" dirty="0" lang="en-GB" sz="2000">
                <a:solidFill>
                  <a:srgbClr val="FF0000"/>
                </a:solidFill>
                <a:hlinkClick action="ppaction://hlinksldjump" r:id="rId2">
                  <a:extLst>
                    <a:ext uri="{A12FA001-AC4F-418D-AE19-62706E023703}">
                      <ahyp:hlinkClr xmlns:ahyp="http://schemas.microsoft.com/office/drawing/2018/hyperlinkcolor" val="tx"/>
                    </a:ext>
                  </a:extLst>
                </a:hlinkClick>
              </a:rPr>
              <a:t>Back to grid</a:t>
            </a:r>
          </a:p>
        </p:txBody>
      </p:sp>
      <p:sp>
        <p:nvSpPr>
          <p:cNvPr id="4" name="Content Placeholder 3">
            <a:extLst>
              <a:ext uri="{FF2B5EF4-FFF2-40B4-BE49-F238E27FC236}">
                <a16:creationId xmlns:a16="http://schemas.microsoft.com/office/drawing/2014/main" id="{5BB866BF-FADB-34B1-B695-010EA0C4FD6C}"/>
              </a:ext>
            </a:extLst>
          </p:cNvPr>
          <p:cNvSpPr>
            <a:spLocks noGrp="1"/>
          </p:cNvSpPr>
          <p:nvPr>
            <p:ph idx="1"/>
          </p:nvPr>
        </p:nvSpPr>
        <p:spPr>
          <a:xfrm>
            <a:off x="395536" y="1646142"/>
            <a:ext cx="4392488" cy="4331574"/>
          </a:xfrm>
        </p:spPr>
        <p:txBody>
          <a:bodyPr numCol="1">
            <a:normAutofit lnSpcReduction="10000"/>
          </a:bodyPr>
          <a:lstStyle/>
          <a:p>
            <a:pPr indent="0" marL="0">
              <a:buNone/>
            </a:pPr>
            <a:r>
              <a:rPr altLang="en-GB" dirty="0" lang="en-GB">
                <a:solidFill>
                  <a:schemeClr val="tx1">
                    <a:lumMod val="75000"/>
                  </a:schemeClr>
                </a:solidFill>
              </a:rPr>
              <a:t>It is difficult to identify all of the birds of prey listed as ‘Unclean’ in the Old Testament, since names have changed both in Hebrew and in English over the centuries. The King James version refers to the Glede but modern translations refer to the Buzzard, of which there are 3 species in the Holy Land. Not so common in the WGC area as they used to be due to the increase in house building, Common Buzzards like this one can sometimes be seen in the </a:t>
            </a:r>
            <a:r>
              <a:rPr altLang="en-GB" dirty="0" err="1" lang="en-GB">
                <a:solidFill>
                  <a:schemeClr val="tx1">
                    <a:lumMod val="75000"/>
                  </a:schemeClr>
                </a:solidFill>
              </a:rPr>
              <a:t>Sherrardswood</a:t>
            </a:r>
            <a:r>
              <a:rPr altLang="en-GB" dirty="0" lang="en-GB">
                <a:solidFill>
                  <a:schemeClr val="tx1">
                    <a:lumMod val="75000"/>
                  </a:schemeClr>
                </a:solidFill>
              </a:rPr>
              <a:t> area</a:t>
            </a:r>
          </a:p>
        </p:txBody>
      </p:sp>
      <p:sp>
        <p:nvSpPr>
          <p:cNvPr id="3" name="TextBox 2">
            <a:extLst>
              <a:ext uri="{FF2B5EF4-FFF2-40B4-BE49-F238E27FC236}">
                <a16:creationId xmlns:a16="http://schemas.microsoft.com/office/drawing/2014/main" id="{29BA2060-7009-DFAF-F24A-5C6CE8346509}"/>
              </a:ext>
            </a:extLst>
          </p:cNvPr>
          <p:cNvSpPr txBox="1"/>
          <p:nvPr/>
        </p:nvSpPr>
        <p:spPr>
          <a:xfrm>
            <a:off x="395536" y="394664"/>
            <a:ext cx="8424936" cy="1200329"/>
          </a:xfrm>
          <a:prstGeom prst="rect">
            <a:avLst/>
          </a:prstGeom>
          <a:noFill/>
        </p:spPr>
        <p:txBody>
          <a:bodyPr numCol="1" rtlCol="0" wrap="square">
            <a:spAutoFit/>
          </a:bodyPr>
          <a:lstStyle/>
          <a:p>
            <a:r>
              <a:rPr altLang="en-GB" dirty="0" lang="en-GB" sz="4000"/>
              <a:t>Buzzard</a:t>
            </a:r>
          </a:p>
          <a:p>
            <a:r>
              <a:rPr altLang="en-GB" dirty="0" err="1" lang="en-GB" sz="3200"/>
              <a:t>Leveticus</a:t>
            </a:r>
            <a:r>
              <a:rPr altLang="en-GB" dirty="0" lang="en-GB" sz="3200"/>
              <a:t> 11:14; Deuteronomy 14:13; Isaiah 34:15</a:t>
            </a:r>
          </a:p>
        </p:txBody>
      </p:sp>
      <p:pic>
        <p:nvPicPr>
          <p:cNvPr descr="undefined" id="1026" name="Picture 2">
            <a:extLst>
              <a:ext uri="{FF2B5EF4-FFF2-40B4-BE49-F238E27FC236}">
                <a16:creationId xmlns:a16="http://schemas.microsoft.com/office/drawing/2014/main" id="{2F79FBC3-B63A-7DE2-F874-63C70DC4CE9A}"/>
              </a:ext>
            </a:extLst>
          </p:cNvPr>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a:xfrm>
            <a:off x="5508104" y="1655304"/>
            <a:ext cx="2742051" cy="411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24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6093296"/>
            <a:ext cx="1855042" cy="528010"/>
          </a:xfrm>
        </p:spPr>
        <p:txBody>
          <a:bodyPr numCol="1">
            <a:normAutofit/>
          </a:bodyPr>
          <a:lstStyle/>
          <a:p>
            <a:r>
              <a:rPr altLang="en-GB" b="1" dirty="0" lang="en-GB" sz="2000">
                <a:hlinkClick action="ppaction://hlinksldjump" r:id="rId2"/>
              </a:rPr>
              <a:t>Back to grid</a:t>
            </a:r>
          </a:p>
        </p:txBody>
      </p:sp>
      <p:sp>
        <p:nvSpPr>
          <p:cNvPr id="5" name="Content Placeholder 4">
            <a:extLst>
              <a:ext uri="{FF2B5EF4-FFF2-40B4-BE49-F238E27FC236}">
                <a16:creationId xmlns:a16="http://schemas.microsoft.com/office/drawing/2014/main" id="{82228763-DC1E-21FD-3AF9-381044DA99DA}"/>
              </a:ext>
            </a:extLst>
          </p:cNvPr>
          <p:cNvSpPr>
            <a:spLocks noGrp="1"/>
          </p:cNvSpPr>
          <p:nvPr>
            <p:ph idx="1"/>
          </p:nvPr>
        </p:nvSpPr>
        <p:spPr>
          <a:xfrm>
            <a:off x="107505" y="1801522"/>
            <a:ext cx="7632848" cy="4280415"/>
          </a:xfrm>
        </p:spPr>
        <p:txBody>
          <a:bodyPr numCol="1">
            <a:noAutofit/>
          </a:bodyPr>
          <a:lstStyle/>
          <a:p>
            <a:pPr indent="0" marL="0">
              <a:buNone/>
            </a:pPr>
            <a:r>
              <a:rPr altLang="en-GB" dirty="0" lang="en-GB" sz="2000">
                <a:solidFill>
                  <a:schemeClr val="accent4">
                    <a:lumMod val="75000"/>
                  </a:schemeClr>
                </a:solidFill>
              </a:rPr>
              <a:t>A good example of a word’s meaning</a:t>
            </a:r>
            <a:br>
              <a:rPr altLang="en-GB" dirty="0" lang="en-GB" sz="2000">
                <a:solidFill>
                  <a:schemeClr val="accent4">
                    <a:lumMod val="75000"/>
                  </a:schemeClr>
                </a:solidFill>
              </a:rPr>
            </a:br>
            <a:r>
              <a:rPr altLang="en-GB" dirty="0" lang="en-GB" sz="2000">
                <a:solidFill>
                  <a:schemeClr val="accent4">
                    <a:lumMod val="75000"/>
                  </a:schemeClr>
                </a:solidFill>
              </a:rPr>
              <a:t>being lost in translation.  The King</a:t>
            </a:r>
            <a:br>
              <a:rPr altLang="en-GB" dirty="0" lang="en-GB" sz="2000">
                <a:solidFill>
                  <a:schemeClr val="accent4">
                    <a:lumMod val="75000"/>
                  </a:schemeClr>
                </a:solidFill>
              </a:rPr>
            </a:br>
            <a:r>
              <a:rPr altLang="en-GB" dirty="0" lang="en-GB" sz="2000">
                <a:solidFill>
                  <a:schemeClr val="accent4">
                    <a:lumMod val="75000"/>
                  </a:schemeClr>
                </a:solidFill>
              </a:rPr>
              <a:t>James translation refers to the Lapwing,</a:t>
            </a:r>
            <a:br>
              <a:rPr altLang="en-GB" dirty="0" lang="en-GB" sz="2000">
                <a:solidFill>
                  <a:schemeClr val="accent4">
                    <a:lumMod val="75000"/>
                  </a:schemeClr>
                </a:solidFill>
              </a:rPr>
            </a:br>
            <a:r>
              <a:rPr altLang="en-GB" dirty="0" lang="en-GB" sz="2000">
                <a:solidFill>
                  <a:schemeClr val="accent4">
                    <a:lumMod val="75000"/>
                  </a:schemeClr>
                </a:solidFill>
              </a:rPr>
              <a:t>but experts agree that the Hoopoe</a:t>
            </a:r>
            <a:br>
              <a:rPr altLang="en-GB" dirty="0" lang="en-GB" sz="2000">
                <a:solidFill>
                  <a:schemeClr val="accent4">
                    <a:lumMod val="75000"/>
                  </a:schemeClr>
                </a:solidFill>
              </a:rPr>
            </a:br>
            <a:r>
              <a:rPr altLang="en-GB" dirty="0" lang="en-GB" sz="2000">
                <a:solidFill>
                  <a:schemeClr val="accent4">
                    <a:lumMod val="75000"/>
                  </a:schemeClr>
                </a:solidFill>
              </a:rPr>
              <a:t>(pronounced ‘</a:t>
            </a:r>
            <a:r>
              <a:rPr altLang="en-GB" dirty="0" err="1" lang="en-GB" sz="2000">
                <a:solidFill>
                  <a:schemeClr val="accent4">
                    <a:lumMod val="75000"/>
                  </a:schemeClr>
                </a:solidFill>
              </a:rPr>
              <a:t>hoopoo</a:t>
            </a:r>
            <a:r>
              <a:rPr altLang="en-GB" dirty="0" lang="en-GB" sz="2000">
                <a:solidFill>
                  <a:schemeClr val="accent4">
                    <a:lumMod val="75000"/>
                  </a:schemeClr>
                </a:solidFill>
              </a:rPr>
              <a:t>’) is intended,</a:t>
            </a:r>
            <a:br>
              <a:rPr altLang="en-GB" dirty="0" lang="en-GB" sz="2000">
                <a:solidFill>
                  <a:schemeClr val="accent4">
                    <a:lumMod val="75000"/>
                  </a:schemeClr>
                </a:solidFill>
              </a:rPr>
            </a:br>
            <a:r>
              <a:rPr altLang="en-GB" dirty="0" lang="en-GB" sz="2000">
                <a:solidFill>
                  <a:schemeClr val="accent4">
                    <a:lumMod val="75000"/>
                  </a:schemeClr>
                </a:solidFill>
              </a:rPr>
              <a:t>as the Hebrew, Syrian and Coptic</a:t>
            </a:r>
            <a:br>
              <a:rPr altLang="en-GB" dirty="0" lang="en-GB" sz="2000">
                <a:solidFill>
                  <a:schemeClr val="accent4">
                    <a:lumMod val="75000"/>
                  </a:schemeClr>
                </a:solidFill>
              </a:rPr>
            </a:br>
            <a:r>
              <a:rPr altLang="en-GB" dirty="0" lang="en-GB" sz="2000">
                <a:solidFill>
                  <a:schemeClr val="accent4">
                    <a:lumMod val="75000"/>
                  </a:schemeClr>
                </a:solidFill>
              </a:rPr>
              <a:t>words for this unclean bird are all the</a:t>
            </a:r>
            <a:br>
              <a:rPr altLang="en-GB" dirty="0" lang="en-GB" sz="2000">
                <a:solidFill>
                  <a:schemeClr val="accent4">
                    <a:lumMod val="75000"/>
                  </a:schemeClr>
                </a:solidFill>
              </a:rPr>
            </a:br>
            <a:r>
              <a:rPr altLang="en-GB" dirty="0" lang="en-GB" sz="2000">
                <a:solidFill>
                  <a:schemeClr val="accent4">
                    <a:lumMod val="75000"/>
                  </a:schemeClr>
                </a:solidFill>
              </a:rPr>
              <a:t>same, and it was worshipped by the</a:t>
            </a:r>
            <a:br>
              <a:rPr altLang="en-GB" dirty="0" lang="en-GB" sz="2000">
                <a:solidFill>
                  <a:schemeClr val="accent4">
                    <a:lumMod val="75000"/>
                  </a:schemeClr>
                </a:solidFill>
              </a:rPr>
            </a:br>
            <a:r>
              <a:rPr altLang="en-GB" dirty="0" lang="en-GB" sz="2000">
                <a:solidFill>
                  <a:schemeClr val="accent4">
                    <a:lumMod val="75000"/>
                  </a:schemeClr>
                </a:solidFill>
              </a:rPr>
              <a:t>ancient Egyptians.  Both birds have a</a:t>
            </a:r>
            <a:br>
              <a:rPr altLang="en-GB" dirty="0" lang="en-GB" sz="2000">
                <a:solidFill>
                  <a:schemeClr val="accent4">
                    <a:lumMod val="75000"/>
                  </a:schemeClr>
                </a:solidFill>
              </a:rPr>
            </a:br>
            <a:r>
              <a:rPr altLang="en-GB" dirty="0" lang="en-GB" sz="2000">
                <a:solidFill>
                  <a:schemeClr val="accent4">
                    <a:lumMod val="75000"/>
                  </a:schemeClr>
                </a:solidFill>
              </a:rPr>
              <a:t>long feathery crest, but the Lapwing’s</a:t>
            </a:r>
            <a:br>
              <a:rPr altLang="en-GB" dirty="0" lang="en-GB" sz="2000">
                <a:solidFill>
                  <a:schemeClr val="accent4">
                    <a:lumMod val="75000"/>
                  </a:schemeClr>
                </a:solidFill>
              </a:rPr>
            </a:br>
            <a:r>
              <a:rPr altLang="en-GB" dirty="0" lang="en-GB" sz="2000">
                <a:solidFill>
                  <a:schemeClr val="accent4">
                    <a:lumMod val="75000"/>
                  </a:schemeClr>
                </a:solidFill>
              </a:rPr>
              <a:t>winter range doesn’t extend as far</a:t>
            </a:r>
            <a:br>
              <a:rPr altLang="en-GB" dirty="0" lang="en-GB" sz="2000">
                <a:solidFill>
                  <a:schemeClr val="accent4">
                    <a:lumMod val="75000"/>
                  </a:schemeClr>
                </a:solidFill>
              </a:rPr>
            </a:br>
            <a:r>
              <a:rPr altLang="en-GB" dirty="0" lang="en-GB" sz="2000">
                <a:solidFill>
                  <a:schemeClr val="accent4">
                    <a:lumMod val="75000"/>
                  </a:schemeClr>
                </a:solidFill>
              </a:rPr>
              <a:t>south, and the Hoopoe is only now</a:t>
            </a:r>
            <a:br>
              <a:rPr altLang="en-GB" dirty="0" lang="en-GB" sz="2000">
                <a:solidFill>
                  <a:schemeClr val="accent4">
                    <a:lumMod val="75000"/>
                  </a:schemeClr>
                </a:solidFill>
              </a:rPr>
            </a:br>
            <a:r>
              <a:rPr altLang="en-GB" dirty="0" lang="en-GB" sz="2000">
                <a:solidFill>
                  <a:schemeClr val="accent4">
                    <a:lumMod val="75000"/>
                  </a:schemeClr>
                </a:solidFill>
              </a:rPr>
              <a:t>beginning to be seen occasionally in Southern England with global warming.  It was probably unknown in King James’ time, hence the mis-translation</a:t>
            </a:r>
            <a:r>
              <a:rPr altLang="en-GB" dirty="0" lang="en-GB">
                <a:solidFill>
                  <a:schemeClr val="accent4">
                    <a:lumMod val="75000"/>
                  </a:schemeClr>
                </a:solidFill>
              </a:rPr>
              <a:t>.</a:t>
            </a:r>
          </a:p>
        </p:txBody>
      </p:sp>
      <p:sp>
        <p:nvSpPr>
          <p:cNvPr id="4" name="TextBox 3">
            <a:extLst>
              <a:ext uri="{FF2B5EF4-FFF2-40B4-BE49-F238E27FC236}">
                <a16:creationId xmlns:a16="http://schemas.microsoft.com/office/drawing/2014/main" id="{86A24AC5-8021-8090-E6B6-BB8C449E00D5}"/>
              </a:ext>
            </a:extLst>
          </p:cNvPr>
          <p:cNvSpPr txBox="1"/>
          <p:nvPr/>
        </p:nvSpPr>
        <p:spPr>
          <a:xfrm>
            <a:off x="323528" y="116632"/>
            <a:ext cx="5976664" cy="1015663"/>
          </a:xfrm>
          <a:prstGeom prst="rect">
            <a:avLst/>
          </a:prstGeom>
          <a:noFill/>
        </p:spPr>
        <p:txBody>
          <a:bodyPr numCol="1" rtlCol="0" wrap="square">
            <a:spAutoFit/>
          </a:bodyPr>
          <a:lstStyle/>
          <a:p>
            <a:r>
              <a:rPr altLang="en-GB" dirty="0" lang="en-GB" sz="4000">
                <a:solidFill>
                  <a:srgbClr val="FFFF00"/>
                </a:solidFill>
              </a:rPr>
              <a:t>Hoopoe</a:t>
            </a:r>
          </a:p>
          <a:p>
            <a:r>
              <a:rPr altLang="en-GB" dirty="0" lang="en-GB" sz="2000">
                <a:solidFill>
                  <a:srgbClr val="FFFF00"/>
                </a:solidFill>
              </a:rPr>
              <a:t>Leviticus 11:19; Deuteronomy 14:18</a:t>
            </a:r>
          </a:p>
        </p:txBody>
      </p:sp>
      <p:pic>
        <p:nvPicPr>
          <p:cNvPr descr="All about the Hoopoe - GardenBird" id="2050" name="Picture 2">
            <a:extLst>
              <a:ext uri="{FF2B5EF4-FFF2-40B4-BE49-F238E27FC236}">
                <a16:creationId xmlns:a16="http://schemas.microsoft.com/office/drawing/2014/main" id="{3BFA146C-8CE1-1E36-74EE-47DFB2523AF2}"/>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a:xfrm>
            <a:off x="5220072" y="1268760"/>
            <a:ext cx="3390664" cy="339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69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564324-1EB0-C061-9DC3-39D5FF2B57E6}"/>
              </a:ext>
            </a:extLst>
          </p:cNvPr>
          <p:cNvSpPr txBox="1">
            <a:spLocks/>
          </p:cNvSpPr>
          <p:nvPr/>
        </p:nvSpPr>
        <p:spPr>
          <a:xfrm>
            <a:off x="424947" y="6093296"/>
            <a:ext cx="1855042" cy="528010"/>
          </a:xfrm>
          <a:prstGeom prst="rect">
            <a:avLst/>
          </a:prstGeom>
          <a:effectLst/>
        </p:spPr>
        <p:txBody>
          <a:bodyPr anchor="ctr" bIns="45720" lIns="91440" numCol="1" rIns="91440" rtlCol="0" tIns="45720" vert="horz">
            <a:normAutofit fontScale="97500"/>
          </a:bodyPr>
          <a:lstStyle>
            <a:lvl1pPr algn="l" defTabSz="457200" eaLnBrk="1" hangingPunct="1" latinLnBrk="0" rtl="0">
              <a:spcBef>
                <a:spcPct val="0"/>
              </a:spcBef>
              <a:buNone/>
              <a:defRPr cap="all" kern="1200" sz="3200">
                <a:ln cmpd="sng" w="3175">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altLang="en-GB" b="1" dirty="0" lang="en-GB" sz="2000">
                <a:solidFill>
                  <a:srgbClr val="FFFF00"/>
                </a:solidFill>
                <a:hlinkClick action="ppaction://hlinksldjump" r:id="rId2">
                  <a:extLst>
                    <a:ext uri="{A12FA001-AC4F-418D-AE19-62706E023703}">
                      <ahyp:hlinkClr xmlns:ahyp="http://schemas.microsoft.com/office/drawing/2018/hyperlinkcolor" val="tx"/>
                    </a:ext>
                  </a:extLst>
                </a:hlinkClick>
              </a:rPr>
              <a:t>Back to grid</a:t>
            </a:r>
          </a:p>
        </p:txBody>
      </p:sp>
      <p:sp>
        <p:nvSpPr>
          <p:cNvPr id="9" name="TextBox 8">
            <a:extLst>
              <a:ext uri="{FF2B5EF4-FFF2-40B4-BE49-F238E27FC236}">
                <a16:creationId xmlns:a16="http://schemas.microsoft.com/office/drawing/2014/main" id="{976D4E98-672D-D2CD-4D0A-4CAE394625CE}"/>
              </a:ext>
            </a:extLst>
          </p:cNvPr>
          <p:cNvSpPr txBox="1"/>
          <p:nvPr/>
        </p:nvSpPr>
        <p:spPr>
          <a:xfrm>
            <a:off x="510433" y="267096"/>
            <a:ext cx="4608512" cy="1200329"/>
          </a:xfrm>
          <a:prstGeom prst="rect">
            <a:avLst/>
          </a:prstGeom>
          <a:noFill/>
        </p:spPr>
        <p:txBody>
          <a:bodyPr numCol="1" rtlCol="0" wrap="square">
            <a:spAutoFit/>
          </a:bodyPr>
          <a:lstStyle/>
          <a:p>
            <a:r>
              <a:rPr altLang="en-GB" dirty="0" lang="en-GB" sz="4000"/>
              <a:t>Seagull</a:t>
            </a:r>
          </a:p>
          <a:p>
            <a:r>
              <a:rPr altLang="en-GB" dirty="0" lang="en-GB" sz="3200"/>
              <a:t>Leviticus 11:16</a:t>
            </a:r>
          </a:p>
        </p:txBody>
      </p:sp>
      <p:sp>
        <p:nvSpPr>
          <p:cNvPr id="11" name="Subtitle 10">
            <a:extLst>
              <a:ext uri="{FF2B5EF4-FFF2-40B4-BE49-F238E27FC236}">
                <a16:creationId xmlns:a16="http://schemas.microsoft.com/office/drawing/2014/main" id="{5B88AFE4-9E9A-C8D3-9CBB-5BCE08DD855E}"/>
              </a:ext>
            </a:extLst>
          </p:cNvPr>
          <p:cNvSpPr>
            <a:spLocks noGrp="1"/>
          </p:cNvSpPr>
          <p:nvPr>
            <p:ph idx="1" type="subTitle"/>
          </p:nvPr>
        </p:nvSpPr>
        <p:spPr>
          <a:xfrm>
            <a:off x="533400" y="1628800"/>
            <a:ext cx="3750568" cy="4128534"/>
          </a:xfrm>
        </p:spPr>
        <p:txBody>
          <a:bodyPr numCol="1">
            <a:normAutofit/>
          </a:bodyPr>
          <a:lstStyle/>
          <a:p>
            <a:r>
              <a:rPr altLang="en-GB" dirty="0" lang="en-GB" sz="2000">
                <a:solidFill>
                  <a:srgbClr val="FFFF00"/>
                </a:solidFill>
              </a:rPr>
              <a:t>Today the most common gulls to be found in the coastal areas around the two northern arms of the Red Sea and the south-eastern Mediterranean are the Mediterranean Gull (similar to our Black-Headed Gull) and the Yellow Legged Gull, shown here.  If you think of the rubbish that gulls eat it is not surprising that they were considered to be unclean and therefore not to be eaten.</a:t>
            </a:r>
          </a:p>
        </p:txBody>
      </p:sp>
      <p:pic>
        <p:nvPicPr>
          <p:cNvPr descr="Yellow-legged gull - Wikipedia" id="1026" name="Picture 2">
            <a:extLst>
              <a:ext uri="{FF2B5EF4-FFF2-40B4-BE49-F238E27FC236}">
                <a16:creationId xmlns:a16="http://schemas.microsoft.com/office/drawing/2014/main" id="{9B06E5BE-E663-DA70-0187-82B16FFADC2E}"/>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a:xfrm>
            <a:off x="5004048" y="1174440"/>
            <a:ext cx="3380797" cy="450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511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EE10E9C-3E56-24B2-1E24-60051ADEDF24}"/>
              </a:ext>
            </a:extLst>
          </p:cNvPr>
          <p:cNvSpPr txBox="1">
            <a:spLocks/>
          </p:cNvSpPr>
          <p:nvPr/>
        </p:nvSpPr>
        <p:spPr>
          <a:xfrm>
            <a:off x="265921" y="5877272"/>
            <a:ext cx="1855042" cy="528010"/>
          </a:xfrm>
          <a:prstGeom prst="rect">
            <a:avLst/>
          </a:prstGeom>
          <a:effectLst/>
        </p:spPr>
        <p:txBody>
          <a:bodyPr anchor="ctr" bIns="45720" lIns="91440" numCol="1" rIns="91440" rtlCol="0" tIns="45720" vert="horz">
            <a:normAutofit fontScale="97500"/>
          </a:bodyPr>
          <a:lstStyle>
            <a:lvl1pPr algn="l" defTabSz="457200" eaLnBrk="1" hangingPunct="1" latinLnBrk="0" rtl="0">
              <a:spcBef>
                <a:spcPct val="0"/>
              </a:spcBef>
              <a:buNone/>
              <a:defRPr cap="all" kern="1200" sz="3200">
                <a:ln cmpd="sng" w="3175">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altLang="en-GB" b="1" dirty="0" lang="en-GB" sz="2000">
                <a:solidFill>
                  <a:schemeClr val="bg1"/>
                </a:solidFill>
                <a:hlinkClick action="ppaction://hlinksldjump" r:id="rId2">
                  <a:extLst>
                    <a:ext uri="{A12FA001-AC4F-418D-AE19-62706E023703}">
                      <ahyp:hlinkClr xmlns:ahyp="http://schemas.microsoft.com/office/drawing/2018/hyperlinkcolor" val="tx"/>
                    </a:ext>
                  </a:extLst>
                </a:hlinkClick>
              </a:rPr>
              <a:t>Back to grid</a:t>
            </a:r>
          </a:p>
        </p:txBody>
      </p:sp>
      <p:sp>
        <p:nvSpPr>
          <p:cNvPr id="5" name="Title 4">
            <a:extLst>
              <a:ext uri="{FF2B5EF4-FFF2-40B4-BE49-F238E27FC236}">
                <a16:creationId xmlns:a16="http://schemas.microsoft.com/office/drawing/2014/main" id="{4F50AB5A-BA9C-6423-C755-D4AA87C07E88}"/>
              </a:ext>
            </a:extLst>
          </p:cNvPr>
          <p:cNvSpPr>
            <a:spLocks noGrp="1"/>
          </p:cNvSpPr>
          <p:nvPr>
            <p:ph type="title"/>
          </p:nvPr>
        </p:nvSpPr>
        <p:spPr>
          <a:xfrm>
            <a:off x="424947" y="237825"/>
            <a:ext cx="8079581" cy="1057259"/>
          </a:xfrm>
        </p:spPr>
        <p:txBody>
          <a:bodyPr numCol="1">
            <a:noAutofit/>
          </a:bodyPr>
          <a:lstStyle/>
          <a:p>
            <a:r>
              <a:rPr altLang="en-GB" dirty="0" lang="en-GB" sz="4000"/>
              <a:t>Partridge</a:t>
            </a:r>
            <a:br>
              <a:rPr altLang="en-GB" dirty="0" lang="en-GB" sz="4000"/>
            </a:br>
            <a:r>
              <a:rPr altLang="en-GB" dirty="0" lang="en-GB" sz="3200"/>
              <a:t>1 Samuel 26:20; Jeremiah 17:11</a:t>
            </a:r>
            <a:endParaRPr altLang="en-GB" dirty="0" lang="en-GB" sz="4000"/>
          </a:p>
        </p:txBody>
      </p:sp>
      <p:sp>
        <p:nvSpPr>
          <p:cNvPr id="6" name="Content Placeholder 5">
            <a:extLst>
              <a:ext uri="{FF2B5EF4-FFF2-40B4-BE49-F238E27FC236}">
                <a16:creationId xmlns:a16="http://schemas.microsoft.com/office/drawing/2014/main" id="{415BCCDC-4710-E295-960E-334CB388B8BE}"/>
              </a:ext>
            </a:extLst>
          </p:cNvPr>
          <p:cNvSpPr>
            <a:spLocks noGrp="1"/>
          </p:cNvSpPr>
          <p:nvPr>
            <p:ph idx="1"/>
          </p:nvPr>
        </p:nvSpPr>
        <p:spPr>
          <a:xfrm>
            <a:off x="251520" y="1313745"/>
            <a:ext cx="4536504" cy="4130778"/>
          </a:xfrm>
        </p:spPr>
        <p:txBody>
          <a:bodyPr numCol="1">
            <a:noAutofit/>
          </a:bodyPr>
          <a:lstStyle/>
          <a:p>
            <a:r>
              <a:rPr altLang="en-GB" dirty="0" lang="en-GB" sz="2000"/>
              <a:t>There are two species of</a:t>
            </a:r>
            <a:br>
              <a:rPr altLang="en-GB" dirty="0" lang="en-GB" sz="2000"/>
            </a:br>
            <a:r>
              <a:rPr altLang="en-GB" dirty="0" lang="en-GB" sz="2000"/>
              <a:t>Partridge in the Holy Land</a:t>
            </a:r>
            <a:br>
              <a:rPr altLang="en-GB" dirty="0" lang="en-GB" sz="2000"/>
            </a:br>
            <a:r>
              <a:rPr altLang="en-GB" dirty="0" lang="en-GB" sz="2000"/>
              <a:t>and Sinai Peninsula, neither</a:t>
            </a:r>
            <a:br>
              <a:rPr altLang="en-GB" dirty="0" lang="en-GB" sz="2000"/>
            </a:br>
            <a:r>
              <a:rPr altLang="en-GB" dirty="0" lang="en-GB" sz="2000"/>
              <a:t>of which is like those in the</a:t>
            </a:r>
            <a:br>
              <a:rPr altLang="en-GB" dirty="0" lang="en-GB" sz="2000"/>
            </a:br>
            <a:r>
              <a:rPr altLang="en-GB" dirty="0" lang="en-GB" sz="2000"/>
              <a:t>UK.  The Francolin lives in</a:t>
            </a:r>
            <a:br>
              <a:rPr altLang="en-GB" dirty="0" lang="en-GB" sz="2000"/>
            </a:br>
            <a:r>
              <a:rPr altLang="en-GB" dirty="0" lang="en-GB" sz="2000"/>
              <a:t>the plains and the various</a:t>
            </a:r>
            <a:br>
              <a:rPr altLang="en-GB" dirty="0" lang="en-GB" sz="2000"/>
            </a:br>
            <a:r>
              <a:rPr altLang="en-GB" dirty="0" lang="en-GB" sz="2000"/>
              <a:t>types of Sand Partridge and</a:t>
            </a:r>
            <a:br>
              <a:rPr altLang="en-GB" dirty="0" lang="en-GB" sz="2000"/>
            </a:br>
            <a:r>
              <a:rPr altLang="en-GB" dirty="0" lang="en-GB" sz="2000"/>
              <a:t>Sand Grouse, as their name suggests, prefer deserts and other arid places. Sand Grouse like this one have special feathers that soak up water to take back to their young</a:t>
            </a:r>
          </a:p>
        </p:txBody>
      </p:sp>
      <p:pic>
        <p:nvPicPr>
          <p:cNvPr descr="Scientists uncover the amazing way sandgrouse hold water in ..." id="1026" name="Picture 2">
            <a:extLst>
              <a:ext uri="{FF2B5EF4-FFF2-40B4-BE49-F238E27FC236}">
                <a16:creationId xmlns:a16="http://schemas.microsoft.com/office/drawing/2014/main" id="{D1B0F483-5F63-A019-1355-54179B2AED92}"/>
              </a:ext>
            </a:extLst>
          </p:cNvPr>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a:xfrm>
            <a:off x="5004049" y="1556792"/>
            <a:ext cx="3888431"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291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2273518-9C62-7F0C-490A-BD58F6D737CF}"/>
              </a:ext>
            </a:extLst>
          </p:cNvPr>
          <p:cNvSpPr txBox="1">
            <a:spLocks/>
          </p:cNvSpPr>
          <p:nvPr/>
        </p:nvSpPr>
        <p:spPr>
          <a:xfrm>
            <a:off x="424947" y="6093296"/>
            <a:ext cx="1855042" cy="528010"/>
          </a:xfrm>
          <a:prstGeom prst="rect">
            <a:avLst/>
          </a:prstGeom>
          <a:effectLst/>
        </p:spPr>
        <p:txBody>
          <a:bodyPr anchor="ctr" bIns="45720" lIns="91440" numCol="1" rIns="91440" rtlCol="0" tIns="45720" vert="horz">
            <a:normAutofit fontScale="97500"/>
          </a:bodyPr>
          <a:lstStyle>
            <a:lvl1pPr algn="l" defTabSz="457200" eaLnBrk="1" hangingPunct="1" latinLnBrk="0" rtl="0">
              <a:spcBef>
                <a:spcPct val="0"/>
              </a:spcBef>
              <a:buNone/>
              <a:defRPr cap="all" kern="1200" sz="3200">
                <a:ln cmpd="sng" w="3175">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altLang="en-GB" b="1" dirty="0" lang="en-GB" sz="2000">
                <a:solidFill>
                  <a:schemeClr val="bg1"/>
                </a:solidFill>
                <a:hlinkClick action="ppaction://hlinksldjump" r:id="rId2">
                  <a:extLst>
                    <a:ext uri="{A12FA001-AC4F-418D-AE19-62706E023703}">
                      <ahyp:hlinkClr xmlns:ahyp="http://schemas.microsoft.com/office/drawing/2018/hyperlinkcolor" val="tx"/>
                    </a:ext>
                  </a:extLst>
                </a:hlinkClick>
              </a:rPr>
              <a:t>Back to grid</a:t>
            </a:r>
          </a:p>
        </p:txBody>
      </p:sp>
      <p:sp>
        <p:nvSpPr>
          <p:cNvPr id="6" name="Content Placeholder 5">
            <a:extLst>
              <a:ext uri="{FF2B5EF4-FFF2-40B4-BE49-F238E27FC236}">
                <a16:creationId xmlns:a16="http://schemas.microsoft.com/office/drawing/2014/main" id="{0E17AC2D-2C8E-90D2-BDA0-444A16E67AB6}"/>
              </a:ext>
            </a:extLst>
          </p:cNvPr>
          <p:cNvSpPr>
            <a:spLocks noGrp="1"/>
          </p:cNvSpPr>
          <p:nvPr>
            <p:ph idx="1"/>
          </p:nvPr>
        </p:nvSpPr>
        <p:spPr>
          <a:xfrm>
            <a:off x="507206" y="1993393"/>
            <a:ext cx="3776762" cy="3766185"/>
          </a:xfrm>
        </p:spPr>
        <p:txBody>
          <a:bodyPr numCol="1">
            <a:normAutofit/>
          </a:bodyPr>
          <a:lstStyle/>
          <a:p>
            <a:r>
              <a:rPr altLang="en-GB" dirty="0" lang="en-GB" sz="2000">
                <a:solidFill>
                  <a:srgbClr val="FF0000"/>
                </a:solidFill>
              </a:rPr>
              <a:t>Another in the list of Unclean Creatures.  It is a large, fish-eating, bird with a wingspan of about 160cm and about 60cm long.  The Holy Land and region around the north of the Red Sea are on the Eastern migration route from Europe.  In the last 25 years or so ospreys have begun to breed again in certain parts of the UK, where their nests are protected and carefully monitored</a:t>
            </a:r>
          </a:p>
        </p:txBody>
      </p:sp>
      <p:sp>
        <p:nvSpPr>
          <p:cNvPr id="7" name="TextBox 6">
            <a:extLst>
              <a:ext uri="{FF2B5EF4-FFF2-40B4-BE49-F238E27FC236}">
                <a16:creationId xmlns:a16="http://schemas.microsoft.com/office/drawing/2014/main" id="{C9CC69B9-F230-265C-5575-7A35CB5C826C}"/>
              </a:ext>
            </a:extLst>
          </p:cNvPr>
          <p:cNvSpPr txBox="1"/>
          <p:nvPr/>
        </p:nvSpPr>
        <p:spPr>
          <a:xfrm>
            <a:off x="683568" y="692696"/>
            <a:ext cx="5688632" cy="1200329"/>
          </a:xfrm>
          <a:prstGeom prst="rect">
            <a:avLst/>
          </a:prstGeom>
          <a:noFill/>
        </p:spPr>
        <p:txBody>
          <a:bodyPr numCol="1" rtlCol="0" wrap="square">
            <a:spAutoFit/>
          </a:bodyPr>
          <a:lstStyle/>
          <a:p>
            <a:r>
              <a:rPr altLang="en-GB" dirty="0" lang="en-GB" sz="4000"/>
              <a:t>Osprey</a:t>
            </a:r>
          </a:p>
          <a:p>
            <a:r>
              <a:rPr altLang="en-GB" dirty="0" lang="en-GB" sz="3200"/>
              <a:t>Leviticus 11:13</a:t>
            </a:r>
          </a:p>
        </p:txBody>
      </p:sp>
      <p:pic>
        <p:nvPicPr>
          <p:cNvPr descr="Regulating Bunker – with osprey - The Center for Conservation Biology" id="2050" name="Picture 2">
            <a:extLst>
              <a:ext uri="{FF2B5EF4-FFF2-40B4-BE49-F238E27FC236}">
                <a16:creationId xmlns:a16="http://schemas.microsoft.com/office/drawing/2014/main" id="{0CB2AE45-513F-08F8-54C5-DD4143882A5E}"/>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a:xfrm>
            <a:off x="5436096" y="1936026"/>
            <a:ext cx="3437190" cy="3437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839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CABEEA-F775-4E5D-AD45-9EA5B50EB800}"/>
              </a:ext>
            </a:extLst>
          </p:cNvPr>
          <p:cNvSpPr>
            <a:spLocks noGrp="1"/>
          </p:cNvSpPr>
          <p:nvPr>
            <p:ph type="title"/>
          </p:nvPr>
        </p:nvSpPr>
        <p:spPr>
          <a:xfrm>
            <a:off x="424947" y="332656"/>
            <a:ext cx="6883357" cy="1080120"/>
          </a:xfrm>
        </p:spPr>
        <p:txBody>
          <a:bodyPr numCol="1">
            <a:normAutofit fontScale="90000"/>
          </a:bodyPr>
          <a:lstStyle/>
          <a:p>
            <a:r>
              <a:rPr altLang="en-GB" dirty="0" lang="en-GB" sz="4000"/>
              <a:t>Hawk</a:t>
            </a:r>
            <a:br>
              <a:rPr altLang="en-GB" dirty="0" lang="en-GB" sz="4000"/>
            </a:br>
            <a:r>
              <a:rPr altLang="en-GB" dirty="0" lang="en-GB" sz="3200"/>
              <a:t>Leviticus 11:16; Deuteronomy 14:15; Job 39:26</a:t>
            </a:r>
            <a:endParaRPr altLang="en-GB" dirty="0" lang="en-GB" sz="4000"/>
          </a:p>
        </p:txBody>
      </p:sp>
      <p:sp>
        <p:nvSpPr>
          <p:cNvPr id="5" name="Title 1">
            <a:extLst>
              <a:ext uri="{FF2B5EF4-FFF2-40B4-BE49-F238E27FC236}">
                <a16:creationId xmlns:a16="http://schemas.microsoft.com/office/drawing/2014/main" id="{02B988EA-4E07-E226-0304-94EF795A4F48}"/>
              </a:ext>
            </a:extLst>
          </p:cNvPr>
          <p:cNvSpPr txBox="1">
            <a:spLocks/>
          </p:cNvSpPr>
          <p:nvPr/>
        </p:nvSpPr>
        <p:spPr>
          <a:xfrm>
            <a:off x="424947" y="6093296"/>
            <a:ext cx="1855042" cy="528010"/>
          </a:xfrm>
          <a:prstGeom prst="rect">
            <a:avLst/>
          </a:prstGeom>
          <a:effectLst/>
        </p:spPr>
        <p:txBody>
          <a:bodyPr anchor="ctr" bIns="45720" lIns="91440" numCol="1" rIns="91440" rtlCol="0" tIns="45720" vert="horz">
            <a:normAutofit fontScale="97500"/>
          </a:bodyPr>
          <a:lstStyle>
            <a:lvl1pPr algn="l" defTabSz="457200" eaLnBrk="1" hangingPunct="1" latinLnBrk="0" rtl="0">
              <a:spcBef>
                <a:spcPct val="0"/>
              </a:spcBef>
              <a:buNone/>
              <a:defRPr cap="all" kern="1200" sz="3200">
                <a:ln cmpd="sng" w="3175">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altLang="en-GB" b="1" dirty="0" lang="en-GB" sz="2000">
                <a:solidFill>
                  <a:schemeClr val="bg1"/>
                </a:solidFill>
                <a:hlinkClick action="ppaction://hlinksldjump" r:id="rId3">
                  <a:extLst>
                    <a:ext uri="{A12FA001-AC4F-418D-AE19-62706E023703}">
                      <ahyp:hlinkClr xmlns:ahyp="http://schemas.microsoft.com/office/drawing/2018/hyperlinkcolor" val="tx"/>
                    </a:ext>
                  </a:extLst>
                </a:hlinkClick>
              </a:rPr>
              <a:t>Back to grid</a:t>
            </a:r>
          </a:p>
        </p:txBody>
      </p:sp>
      <p:sp>
        <p:nvSpPr>
          <p:cNvPr id="2" name="Content Placeholder 1">
            <a:extLst>
              <a:ext uri="{FF2B5EF4-FFF2-40B4-BE49-F238E27FC236}">
                <a16:creationId xmlns:a16="http://schemas.microsoft.com/office/drawing/2014/main" id="{83539A5F-B0F2-6FD4-6D10-7CEA74DA1BF3}"/>
              </a:ext>
            </a:extLst>
          </p:cNvPr>
          <p:cNvSpPr>
            <a:spLocks noGrp="1"/>
          </p:cNvSpPr>
          <p:nvPr>
            <p:ph idx="1"/>
          </p:nvPr>
        </p:nvSpPr>
        <p:spPr>
          <a:xfrm>
            <a:off x="507206" y="1916832"/>
            <a:ext cx="4064794" cy="3528391"/>
          </a:xfrm>
        </p:spPr>
        <p:txBody>
          <a:bodyPr numCol="1"/>
          <a:lstStyle/>
          <a:p>
            <a:r>
              <a:rPr altLang="en-GB" dirty="0" lang="en-GB"/>
              <a:t>This is a generic term used for all the smaller birds of prey common in the Holy Land, including the kestrel, merlin, hobby and sparrow hawk.  The kestrel shown here is probably the hawk that is most often seen today, as it hovers above a field or over the central reservation of a motorway as it searches for voles</a:t>
            </a:r>
          </a:p>
        </p:txBody>
      </p:sp>
      <p:pic>
        <p:nvPicPr>
          <p:cNvPr descr="Common kestrel - Game and Wildlife Conservation Trust" id="3074" name="Picture 2">
            <a:extLst>
              <a:ext uri="{FF2B5EF4-FFF2-40B4-BE49-F238E27FC236}">
                <a16:creationId xmlns:a16="http://schemas.microsoft.com/office/drawing/2014/main" id="{41969D84-F0C6-BCAF-4390-C21C9D85CE60}"/>
              </a:ext>
            </a:extLst>
          </p:cNvPr>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a:xfrm>
            <a:off x="4617429" y="2204864"/>
            <a:ext cx="3996444"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092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1C7B030-1370-F5BC-29F1-0293F368DC2C}"/>
              </a:ext>
            </a:extLst>
          </p:cNvPr>
          <p:cNvSpPr txBox="1">
            <a:spLocks/>
          </p:cNvSpPr>
          <p:nvPr/>
        </p:nvSpPr>
        <p:spPr>
          <a:xfrm>
            <a:off x="424947" y="6093296"/>
            <a:ext cx="1855042" cy="528010"/>
          </a:xfrm>
          <a:prstGeom prst="rect">
            <a:avLst/>
          </a:prstGeom>
          <a:effectLst/>
        </p:spPr>
        <p:txBody>
          <a:bodyPr anchor="ctr" bIns="45720" lIns="91440" numCol="1" rIns="91440" rtlCol="0" tIns="45720" vert="horz">
            <a:normAutofit fontScale="97500"/>
          </a:bodyPr>
          <a:lstStyle>
            <a:lvl1pPr algn="l" defTabSz="457200" eaLnBrk="1" hangingPunct="1" latinLnBrk="0" rtl="0">
              <a:spcBef>
                <a:spcPct val="0"/>
              </a:spcBef>
              <a:buNone/>
              <a:defRPr cap="all" kern="1200" sz="3200">
                <a:ln cmpd="sng" w="3175">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altLang="en-GB" b="1" dirty="0" lang="en-GB" sz="2000">
                <a:solidFill>
                  <a:schemeClr val="bg1"/>
                </a:solidFill>
                <a:hlinkClick action="ppaction://hlinksldjump" r:id="rId2">
                  <a:extLst>
                    <a:ext uri="{A12FA001-AC4F-418D-AE19-62706E023703}">
                      <ahyp:hlinkClr xmlns:ahyp="http://schemas.microsoft.com/office/drawing/2018/hyperlinkcolor" val="tx"/>
                    </a:ext>
                  </a:extLst>
                </a:hlinkClick>
              </a:rPr>
              <a:t>Back to grid</a:t>
            </a:r>
          </a:p>
        </p:txBody>
      </p:sp>
      <p:sp>
        <p:nvSpPr>
          <p:cNvPr id="4" name="TextBox 3">
            <a:extLst>
              <a:ext uri="{FF2B5EF4-FFF2-40B4-BE49-F238E27FC236}">
                <a16:creationId xmlns:a16="http://schemas.microsoft.com/office/drawing/2014/main" id="{1631C152-B7CB-4A4D-80B5-F409E615BA1A}"/>
              </a:ext>
            </a:extLst>
          </p:cNvPr>
          <p:cNvSpPr txBox="1"/>
          <p:nvPr/>
        </p:nvSpPr>
        <p:spPr>
          <a:xfrm>
            <a:off x="424947" y="692696"/>
            <a:ext cx="8395525" cy="1200329"/>
          </a:xfrm>
          <a:prstGeom prst="rect">
            <a:avLst/>
          </a:prstGeom>
          <a:noFill/>
        </p:spPr>
        <p:txBody>
          <a:bodyPr numCol="1" rtlCol="0" wrap="square">
            <a:spAutoFit/>
          </a:bodyPr>
          <a:lstStyle/>
          <a:p>
            <a:r>
              <a:rPr altLang="en-GB" dirty="0" lang="en-GB" sz="4000">
                <a:solidFill>
                  <a:srgbClr val="FF0000"/>
                </a:solidFill>
              </a:rPr>
              <a:t>Little Owl</a:t>
            </a:r>
          </a:p>
          <a:p>
            <a:r>
              <a:rPr altLang="en-GB" dirty="0" err="1" lang="en-GB" sz="3200">
                <a:solidFill>
                  <a:srgbClr val="FF0000"/>
                </a:solidFill>
              </a:rPr>
              <a:t>Levticus</a:t>
            </a:r>
            <a:r>
              <a:rPr altLang="en-GB" dirty="0" lang="en-GB" sz="3200">
                <a:solidFill>
                  <a:srgbClr val="FF0000"/>
                </a:solidFill>
              </a:rPr>
              <a:t> 11:17; Deuteronomy 14:16; Psalm 102:6</a:t>
            </a:r>
          </a:p>
        </p:txBody>
      </p:sp>
      <p:sp>
        <p:nvSpPr>
          <p:cNvPr id="5" name="Content Placeholder 4">
            <a:extLst>
              <a:ext uri="{FF2B5EF4-FFF2-40B4-BE49-F238E27FC236}">
                <a16:creationId xmlns:a16="http://schemas.microsoft.com/office/drawing/2014/main" id="{968F189F-1C32-63CF-4C50-98230DF8BD76}"/>
              </a:ext>
            </a:extLst>
          </p:cNvPr>
          <p:cNvSpPr>
            <a:spLocks noGrp="1"/>
          </p:cNvSpPr>
          <p:nvPr>
            <p:ph idx="1"/>
          </p:nvPr>
        </p:nvSpPr>
        <p:spPr>
          <a:xfrm>
            <a:off x="507206" y="1993393"/>
            <a:ext cx="4352826" cy="3766185"/>
          </a:xfrm>
        </p:spPr>
        <p:txBody>
          <a:bodyPr numCol="1">
            <a:normAutofit lnSpcReduction="10000"/>
          </a:bodyPr>
          <a:lstStyle/>
          <a:p>
            <a:r>
              <a:rPr altLang="en-GB" dirty="0" lang="en-GB">
                <a:solidFill>
                  <a:schemeClr val="accent1">
                    <a:lumMod val="75000"/>
                  </a:schemeClr>
                </a:solidFill>
              </a:rPr>
              <a:t>The Little Owl is very common about the villages, wells and old ruins of the Holy Land where it nests in holes in trees and buildings.  It is the smallest owl (only 20cm high with a short tail) in the UK, where it was introduced in the 19</a:t>
            </a:r>
            <a:r>
              <a:rPr altLang="en-GB" baseline="30000" dirty="0" lang="en-GB">
                <a:solidFill>
                  <a:schemeClr val="accent1">
                    <a:lumMod val="75000"/>
                  </a:schemeClr>
                </a:solidFill>
              </a:rPr>
              <a:t>th</a:t>
            </a:r>
            <a:r>
              <a:rPr altLang="en-GB" dirty="0" lang="en-GB">
                <a:solidFill>
                  <a:schemeClr val="accent1">
                    <a:lumMod val="75000"/>
                  </a:schemeClr>
                </a:solidFill>
              </a:rPr>
              <a:t> Century.  It was the symbol of Ancient Athens, being the bird of Minerva, and was associated with wisdom.</a:t>
            </a:r>
          </a:p>
        </p:txBody>
      </p:sp>
      <p:pic>
        <p:nvPicPr>
          <p:cNvPr descr="Little Owl (Athene noctua) - British Birds - Woodland Trust" id="4098" name="Picture 2">
            <a:extLst>
              <a:ext uri="{FF2B5EF4-FFF2-40B4-BE49-F238E27FC236}">
                <a16:creationId xmlns:a16="http://schemas.microsoft.com/office/drawing/2014/main" id="{ED484F36-77A2-607C-E00E-66C5274F64A1}"/>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a:xfrm>
            <a:off x="4932040" y="2132856"/>
            <a:ext cx="3711112"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741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7EF94D-5785-C897-2B18-A87FDE889D72}"/>
              </a:ext>
            </a:extLst>
          </p:cNvPr>
          <p:cNvSpPr txBox="1">
            <a:spLocks/>
          </p:cNvSpPr>
          <p:nvPr/>
        </p:nvSpPr>
        <p:spPr>
          <a:xfrm>
            <a:off x="424947" y="6093296"/>
            <a:ext cx="1855042" cy="528010"/>
          </a:xfrm>
          <a:prstGeom prst="rect">
            <a:avLst/>
          </a:prstGeom>
          <a:effectLst/>
        </p:spPr>
        <p:txBody>
          <a:bodyPr anchor="ctr" bIns="45720" lIns="91440" numCol="1" rIns="91440" rtlCol="0" tIns="45720" vert="horz">
            <a:normAutofit fontScale="97500"/>
          </a:bodyPr>
          <a:lstStyle>
            <a:lvl1pPr algn="l" defTabSz="457200" eaLnBrk="1" hangingPunct="1" latinLnBrk="0" rtl="0">
              <a:spcBef>
                <a:spcPct val="0"/>
              </a:spcBef>
              <a:buNone/>
              <a:defRPr cap="all" kern="1200" sz="3200">
                <a:ln cmpd="sng" w="3175">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altLang="en-GB" b="1" dirty="0" lang="en-GB" sz="2000">
                <a:solidFill>
                  <a:schemeClr val="bg1"/>
                </a:solidFill>
                <a:hlinkClick action="ppaction://hlinksldjump" r:id="rId2">
                  <a:extLst>
                    <a:ext uri="{A12FA001-AC4F-418D-AE19-62706E023703}">
                      <ahyp:hlinkClr xmlns:ahyp="http://schemas.microsoft.com/office/drawing/2018/hyperlinkcolor" val="tx"/>
                    </a:ext>
                  </a:extLst>
                </a:hlinkClick>
              </a:rPr>
              <a:t>Back to grid</a:t>
            </a:r>
          </a:p>
        </p:txBody>
      </p:sp>
      <p:sp>
        <p:nvSpPr>
          <p:cNvPr id="4" name="TextBox 3">
            <a:extLst>
              <a:ext uri="{FF2B5EF4-FFF2-40B4-BE49-F238E27FC236}">
                <a16:creationId xmlns:a16="http://schemas.microsoft.com/office/drawing/2014/main" id="{5103B9C7-FB20-BA12-B2B4-BA7F37D9F5AA}"/>
              </a:ext>
            </a:extLst>
          </p:cNvPr>
          <p:cNvSpPr txBox="1"/>
          <p:nvPr/>
        </p:nvSpPr>
        <p:spPr>
          <a:xfrm>
            <a:off x="507206" y="459346"/>
            <a:ext cx="7416824" cy="1200329"/>
          </a:xfrm>
          <a:prstGeom prst="rect">
            <a:avLst/>
          </a:prstGeom>
          <a:noFill/>
        </p:spPr>
        <p:txBody>
          <a:bodyPr numCol="1" rtlCol="0" wrap="square">
            <a:spAutoFit/>
          </a:bodyPr>
          <a:lstStyle/>
          <a:p>
            <a:r>
              <a:rPr altLang="en-GB" dirty="0" lang="en-GB" sz="4000">
                <a:solidFill>
                  <a:schemeClr val="accent1">
                    <a:lumMod val="50000"/>
                  </a:schemeClr>
                </a:solidFill>
              </a:rPr>
              <a:t>Sparrow</a:t>
            </a:r>
            <a:endParaRPr altLang="en-GB" dirty="0" lang="en-GB" sz="3200">
              <a:solidFill>
                <a:schemeClr val="accent1">
                  <a:lumMod val="50000"/>
                </a:schemeClr>
              </a:solidFill>
            </a:endParaRPr>
          </a:p>
          <a:p>
            <a:r>
              <a:rPr altLang="en-GB" dirty="0" lang="en-GB" sz="3200">
                <a:solidFill>
                  <a:schemeClr val="accent1">
                    <a:lumMod val="50000"/>
                  </a:schemeClr>
                </a:solidFill>
              </a:rPr>
              <a:t>Psalm 84:3; Matthew 10: 29 &amp; 31</a:t>
            </a:r>
            <a:endParaRPr altLang="en-GB" dirty="0" lang="en-GB" sz="4000">
              <a:solidFill>
                <a:schemeClr val="accent1">
                  <a:lumMod val="50000"/>
                </a:schemeClr>
              </a:solidFill>
            </a:endParaRPr>
          </a:p>
        </p:txBody>
      </p:sp>
      <p:sp>
        <p:nvSpPr>
          <p:cNvPr id="5" name="Content Placeholder 4">
            <a:extLst>
              <a:ext uri="{FF2B5EF4-FFF2-40B4-BE49-F238E27FC236}">
                <a16:creationId xmlns:a16="http://schemas.microsoft.com/office/drawing/2014/main" id="{1D0806F8-00F8-5618-0B5F-B139A02A9745}"/>
              </a:ext>
            </a:extLst>
          </p:cNvPr>
          <p:cNvSpPr>
            <a:spLocks noGrp="1"/>
          </p:cNvSpPr>
          <p:nvPr>
            <p:ph idx="1"/>
          </p:nvPr>
        </p:nvSpPr>
        <p:spPr>
          <a:xfrm>
            <a:off x="507206" y="1993393"/>
            <a:ext cx="4064794" cy="3766185"/>
          </a:xfrm>
        </p:spPr>
        <p:txBody>
          <a:bodyPr numCol="1">
            <a:normAutofit fontScale="92500" lnSpcReduction="10000"/>
          </a:bodyPr>
          <a:lstStyle/>
          <a:p>
            <a:r>
              <a:rPr altLang="en-GB" dirty="0" lang="en-GB" sz="2000">
                <a:solidFill>
                  <a:srgbClr val="FFFF00"/>
                </a:solidFill>
              </a:rPr>
              <a:t>Sparrows are so common across Europe that they are taken for granted, even though in the UK the breeding population of House Sparrows has declined to the point that they are on the Red List of Vulnerable Birds.  Both the Psalmist and Jesus use the very common sparrow to show how far God’s Love extends for His creation.  People may overlook sparrows – He doesn’t.  The Hebrew word for ‘sparrow’ occurs over 40 times in the scriptures, and today there are four types of sparrow to be found in the Holy Land at some time during the year.  This one is a Dead Sea Sparrow</a:t>
            </a:r>
          </a:p>
        </p:txBody>
      </p:sp>
      <p:pic>
        <p:nvPicPr>
          <p:cNvPr id="2050" name="Picture 2">
            <a:extLst>
              <a:ext uri="{FF2B5EF4-FFF2-40B4-BE49-F238E27FC236}">
                <a16:creationId xmlns:a16="http://schemas.microsoft.com/office/drawing/2014/main" id="{71A592EB-D24D-AB66-AFC2-2D599E913AA0}"/>
              </a:ext>
            </a:extLst>
          </p:cNvPr>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a:xfrm>
            <a:off x="4932040" y="2264246"/>
            <a:ext cx="3905337" cy="2604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129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D47CC2-BDBA-A944-156D-90E162D29E5F}"/>
              </a:ext>
            </a:extLst>
          </p:cNvPr>
          <p:cNvSpPr>
            <a:spLocks noGrp="1"/>
          </p:cNvSpPr>
          <p:nvPr>
            <p:ph type="title"/>
          </p:nvPr>
        </p:nvSpPr>
        <p:spPr>
          <a:xfrm>
            <a:off x="467544" y="260648"/>
            <a:ext cx="6554867" cy="1524000"/>
          </a:xfrm>
        </p:spPr>
        <p:txBody>
          <a:bodyPr numCol="1">
            <a:normAutofit/>
          </a:bodyPr>
          <a:lstStyle/>
          <a:p>
            <a:r>
              <a:rPr altLang="en-GB" dirty="0" lang="en-GB" sz="4000">
                <a:solidFill>
                  <a:srgbClr val="7030A0"/>
                </a:solidFill>
              </a:rPr>
              <a:t>Peacock</a:t>
            </a:r>
            <a:br>
              <a:rPr altLang="en-GB" dirty="0" lang="en-GB" sz="3200">
                <a:solidFill>
                  <a:srgbClr val="7030A0"/>
                </a:solidFill>
              </a:rPr>
            </a:br>
            <a:r>
              <a:rPr altLang="en-GB" dirty="0" lang="en-GB" sz="3200">
                <a:solidFill>
                  <a:srgbClr val="7030A0"/>
                </a:solidFill>
              </a:rPr>
              <a:t>1 Kings 10:22; 2 Chronicles 9:21</a:t>
            </a:r>
            <a:endParaRPr altLang="en-GB" dirty="0" lang="en-GB" sz="4000">
              <a:solidFill>
                <a:srgbClr val="7030A0"/>
              </a:solidFill>
            </a:endParaRPr>
          </a:p>
        </p:txBody>
      </p:sp>
      <p:sp>
        <p:nvSpPr>
          <p:cNvPr id="5" name="Title 1">
            <a:extLst>
              <a:ext uri="{FF2B5EF4-FFF2-40B4-BE49-F238E27FC236}">
                <a16:creationId xmlns:a16="http://schemas.microsoft.com/office/drawing/2014/main" id="{03AA09BB-3783-C68E-BA5B-967824A32422}"/>
              </a:ext>
            </a:extLst>
          </p:cNvPr>
          <p:cNvSpPr txBox="1">
            <a:spLocks/>
          </p:cNvSpPr>
          <p:nvPr/>
        </p:nvSpPr>
        <p:spPr>
          <a:xfrm>
            <a:off x="424947" y="6093296"/>
            <a:ext cx="1855042" cy="528010"/>
          </a:xfrm>
          <a:prstGeom prst="rect">
            <a:avLst/>
          </a:prstGeom>
          <a:effectLst/>
        </p:spPr>
        <p:txBody>
          <a:bodyPr anchor="ctr" bIns="45720" lIns="91440" numCol="1" rIns="91440" rtlCol="0" tIns="45720" vert="horz">
            <a:normAutofit fontScale="97500"/>
          </a:bodyPr>
          <a:lstStyle>
            <a:lvl1pPr algn="l" defTabSz="457200" eaLnBrk="1" hangingPunct="1" latinLnBrk="0" rtl="0">
              <a:spcBef>
                <a:spcPct val="0"/>
              </a:spcBef>
              <a:buNone/>
              <a:defRPr cap="all" kern="1200" sz="3200">
                <a:ln cmpd="sng" w="3175">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altLang="en-GB" b="1" dirty="0" lang="en-GB" sz="2000">
                <a:solidFill>
                  <a:schemeClr val="bg1"/>
                </a:solidFill>
                <a:hlinkClick action="ppaction://hlinksldjump" r:id="rId2">
                  <a:extLst>
                    <a:ext uri="{A12FA001-AC4F-418D-AE19-62706E023703}">
                      <ahyp:hlinkClr xmlns:ahyp="http://schemas.microsoft.com/office/drawing/2018/hyperlinkcolor" val="tx"/>
                    </a:ext>
                  </a:extLst>
                </a:hlinkClick>
              </a:rPr>
              <a:t>Back to grid</a:t>
            </a:r>
          </a:p>
        </p:txBody>
      </p:sp>
      <p:sp>
        <p:nvSpPr>
          <p:cNvPr id="2" name="Content Placeholder 1">
            <a:extLst>
              <a:ext uri="{FF2B5EF4-FFF2-40B4-BE49-F238E27FC236}">
                <a16:creationId xmlns:a16="http://schemas.microsoft.com/office/drawing/2014/main" id="{F0419B75-131E-0896-148F-4CF612C0CB77}"/>
              </a:ext>
            </a:extLst>
          </p:cNvPr>
          <p:cNvSpPr>
            <a:spLocks noGrp="1"/>
          </p:cNvSpPr>
          <p:nvPr>
            <p:ph idx="1"/>
          </p:nvPr>
        </p:nvSpPr>
        <p:spPr>
          <a:xfrm>
            <a:off x="247592" y="1751383"/>
            <a:ext cx="4064794" cy="4176464"/>
          </a:xfrm>
        </p:spPr>
        <p:txBody>
          <a:bodyPr numCol="1">
            <a:noAutofit/>
          </a:bodyPr>
          <a:lstStyle/>
          <a:p>
            <a:r>
              <a:rPr altLang="en-GB" dirty="0" lang="en-GB" sz="2000">
                <a:solidFill>
                  <a:schemeClr val="accent4"/>
                </a:solidFill>
              </a:rPr>
              <a:t>These two texts are virtually identical in modern translations.  The Hebrew word for peacock (the female is a peahen) is the same as the Tamil word used in India, doubtless as a result of King Solomon’s trade with India in this and other commodities.  The peacock is a sacred bird in Hindu culture, and the Ancient Greeks believed its flesh never decayed, even after death, so that it became a symbol of immortality.  Early Christians adopted this, and it became an emblem of the Resurrection and Eternal Life of Christ in early artwork</a:t>
            </a:r>
          </a:p>
        </p:txBody>
      </p:sp>
      <p:pic>
        <p:nvPicPr>
          <p:cNvPr descr="peahens" id="3074" name="Picture 2">
            <a:extLst>
              <a:ext uri="{FF2B5EF4-FFF2-40B4-BE49-F238E27FC236}">
                <a16:creationId xmlns:a16="http://schemas.microsoft.com/office/drawing/2014/main" id="{15AC8F38-73F4-2E23-39D0-179CFAFC58CD}"/>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a:xfrm>
            <a:off x="4355976" y="2063008"/>
            <a:ext cx="4550842" cy="238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006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2D79FC-B609-B597-2EC6-99D0BB5B5617}"/>
              </a:ext>
            </a:extLst>
          </p:cNvPr>
          <p:cNvSpPr>
            <a:spLocks noGrp="1"/>
          </p:cNvSpPr>
          <p:nvPr>
            <p:ph type="title"/>
          </p:nvPr>
        </p:nvSpPr>
        <p:spPr>
          <a:xfrm>
            <a:off x="395536" y="0"/>
            <a:ext cx="6554867" cy="1524000"/>
          </a:xfrm>
        </p:spPr>
        <p:txBody>
          <a:bodyPr numCol="1">
            <a:normAutofit/>
          </a:bodyPr>
          <a:lstStyle/>
          <a:p>
            <a:r>
              <a:rPr altLang="en-GB" dirty="0" lang="en-GB" sz="4000"/>
              <a:t>Kite</a:t>
            </a:r>
            <a:br>
              <a:rPr altLang="en-GB" dirty="0" lang="en-GB" sz="3200"/>
            </a:br>
            <a:r>
              <a:rPr altLang="en-GB" dirty="0" lang="en-GB" sz="3200"/>
              <a:t>Leviticus 11:14; Deuteronomy 14:13 </a:t>
            </a:r>
            <a:endParaRPr altLang="en-GB" dirty="0" lang="en-GB" sz="4000"/>
          </a:p>
        </p:txBody>
      </p:sp>
      <p:sp>
        <p:nvSpPr>
          <p:cNvPr id="5" name="Title 1">
            <a:extLst>
              <a:ext uri="{FF2B5EF4-FFF2-40B4-BE49-F238E27FC236}">
                <a16:creationId xmlns:a16="http://schemas.microsoft.com/office/drawing/2014/main" id="{19651FCB-3104-5D57-8F06-90CD95FBC11A}"/>
              </a:ext>
            </a:extLst>
          </p:cNvPr>
          <p:cNvSpPr txBox="1">
            <a:spLocks/>
          </p:cNvSpPr>
          <p:nvPr/>
        </p:nvSpPr>
        <p:spPr>
          <a:xfrm>
            <a:off x="424947" y="6093296"/>
            <a:ext cx="1855042" cy="528010"/>
          </a:xfrm>
          <a:prstGeom prst="rect">
            <a:avLst/>
          </a:prstGeom>
          <a:effectLst/>
        </p:spPr>
        <p:txBody>
          <a:bodyPr anchor="ctr" bIns="45720" lIns="91440" numCol="1" rIns="91440" rtlCol="0" tIns="45720" vert="horz">
            <a:normAutofit fontScale="97500"/>
          </a:bodyPr>
          <a:lstStyle>
            <a:lvl1pPr algn="l" defTabSz="457200" eaLnBrk="1" hangingPunct="1" latinLnBrk="0" rtl="0">
              <a:spcBef>
                <a:spcPct val="0"/>
              </a:spcBef>
              <a:buNone/>
              <a:defRPr cap="all" kern="1200" sz="3200">
                <a:ln cmpd="sng" w="3175">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altLang="en-GB" b="1" dirty="0" lang="en-GB" sz="2000">
                <a:solidFill>
                  <a:schemeClr val="accent1">
                    <a:lumMod val="20000"/>
                    <a:lumOff val="80000"/>
                  </a:schemeClr>
                </a:solidFill>
                <a:hlinkClick action="ppaction://hlinksldjump" r:id="rId2">
                  <a:extLst>
                    <a:ext uri="{A12FA001-AC4F-418D-AE19-62706E023703}">
                      <ahyp:hlinkClr xmlns:ahyp="http://schemas.microsoft.com/office/drawing/2018/hyperlinkcolor" val="tx"/>
                    </a:ext>
                  </a:extLst>
                </a:hlinkClick>
              </a:rPr>
              <a:t>Back to grid</a:t>
            </a:r>
          </a:p>
        </p:txBody>
      </p:sp>
      <p:sp>
        <p:nvSpPr>
          <p:cNvPr id="2" name="Content Placeholder 1">
            <a:extLst>
              <a:ext uri="{FF2B5EF4-FFF2-40B4-BE49-F238E27FC236}">
                <a16:creationId xmlns:a16="http://schemas.microsoft.com/office/drawing/2014/main" id="{75BFD363-C54E-BB85-A87D-A7ECA5B956FE}"/>
              </a:ext>
            </a:extLst>
          </p:cNvPr>
          <p:cNvSpPr>
            <a:spLocks noGrp="1"/>
          </p:cNvSpPr>
          <p:nvPr>
            <p:ph idx="1"/>
          </p:nvPr>
        </p:nvSpPr>
        <p:spPr>
          <a:xfrm>
            <a:off x="507206" y="1993393"/>
            <a:ext cx="4208810" cy="3667855"/>
          </a:xfrm>
        </p:spPr>
        <p:txBody>
          <a:bodyPr numCol="1">
            <a:normAutofit lnSpcReduction="10000"/>
          </a:bodyPr>
          <a:lstStyle/>
          <a:p>
            <a:r>
              <a:rPr altLang="en-GB" dirty="0" lang="en-GB" sz="2000">
                <a:solidFill>
                  <a:schemeClr val="accent3">
                    <a:lumMod val="40000"/>
                    <a:lumOff val="60000"/>
                  </a:schemeClr>
                </a:solidFill>
              </a:rPr>
              <a:t>Yet another bird of prey that was considered unclean.  Given the Kite’s preference for eating carrion and finding food in rubbish (in WGC the red kites we see have been known to follow the food waste collecting trucks and pick out choice morsels to eat) it is not surprising.  </a:t>
            </a:r>
          </a:p>
          <a:p>
            <a:r>
              <a:rPr altLang="en-GB" dirty="0" lang="en-GB" sz="2000">
                <a:solidFill>
                  <a:schemeClr val="accent3">
                    <a:lumMod val="40000"/>
                    <a:lumOff val="60000"/>
                  </a:schemeClr>
                </a:solidFill>
              </a:rPr>
              <a:t>The kites of the bible were probably black kites like this one – the Holy Land lies on their eastern migration route from Africa to Europe.  As scavengers they were thought to have been protected by the villagers</a:t>
            </a:r>
          </a:p>
        </p:txBody>
      </p:sp>
      <p:pic>
        <p:nvPicPr>
          <p:cNvPr descr="Species Spotlight - Black Kite &amp; Dunlin - Avisure" id="4098" name="Picture 2">
            <a:extLst>
              <a:ext uri="{FF2B5EF4-FFF2-40B4-BE49-F238E27FC236}">
                <a16:creationId xmlns:a16="http://schemas.microsoft.com/office/drawing/2014/main" id="{9E9028C0-4291-D404-9214-674524746A9A}"/>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a:xfrm>
            <a:off x="5364088" y="1772816"/>
            <a:ext cx="3272706" cy="3272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764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2666DF45-4647-FB31-95F7-6CF14C21920C}"/>
              </a:ext>
            </a:extLst>
          </p:cNvPr>
          <p:cNvGraphicFramePr>
            <a:graphicFrameLocks noGrp="1"/>
          </p:cNvGraphicFramePr>
          <p:nvPr>
            <p:ph idx="1"/>
            <p:extLst>
              <p:ext uri="{D42A27DB-BD31-4B8C-83A1-F6EECF244321}">
                <p14:modId xmlns:p14="http://schemas.microsoft.com/office/powerpoint/2010/main" val="94860896"/>
              </p:ext>
            </p:extLst>
          </p:nvPr>
        </p:nvGraphicFramePr>
        <p:xfrm>
          <a:off x="467544" y="692696"/>
          <a:ext cx="7467600" cy="5637240"/>
        </p:xfrm>
        <a:graphic>
          <a:graphicData uri="http://schemas.openxmlformats.org/drawingml/2006/diagram">
            <dgm:relIds xmlns:dgm="http://schemas.openxmlformats.org/drawingml/2006/diagram" xmlns:r="http://schemas.openxmlformats.org/officeDocument/2006/relationships" r:cs="rId2" r:dm="rId3" r:lo="rId4" r:qs="rId5"/>
          </a:graphicData>
        </a:graphic>
      </p:graphicFrame>
    </p:spTree>
    <p:extLst>
      <p:ext uri="{BB962C8B-B14F-4D97-AF65-F5344CB8AC3E}">
        <p14:creationId xmlns:p14="http://schemas.microsoft.com/office/powerpoint/2010/main" val="2279094951"/>
      </p:ext>
    </p:extLst>
  </p:cSld>
  <p:clrMapOvr>
    <a:masterClrMapping/>
  </p:clrMapOvr>
  <mc:AlternateContent xmlns:mc="http://schemas.openxmlformats.org/markup-compatibility/2006" xmlns:p14="http://schemas.microsoft.com/office/powerpoint/2010/main">
    <mc:Choice Requires="p14">
      <p:transition advClick="0" advTm="5000" spd="slow" p14:dur="3000">
        <p:fade/>
      </p:transition>
    </mc:Choice>
    <mc:Fallback xmlns="">
      <p:transition advClick="0" advTm="5000"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8C2720-CDAF-0C74-D5DB-C58CA3108B06}"/>
              </a:ext>
            </a:extLst>
          </p:cNvPr>
          <p:cNvSpPr>
            <a:spLocks noGrp="1"/>
          </p:cNvSpPr>
          <p:nvPr>
            <p:ph type="title"/>
          </p:nvPr>
        </p:nvSpPr>
        <p:spPr>
          <a:xfrm>
            <a:off x="467544" y="-171400"/>
            <a:ext cx="8352928" cy="1524000"/>
          </a:xfrm>
        </p:spPr>
        <p:txBody>
          <a:bodyPr numCol="1">
            <a:normAutofit/>
          </a:bodyPr>
          <a:lstStyle/>
          <a:p>
            <a:r>
              <a:rPr altLang="en-GB" dirty="0" lang="en-GB" sz="4000"/>
              <a:t>Cockerel</a:t>
            </a:r>
            <a:br>
              <a:rPr altLang="en-GB" dirty="0" lang="en-GB" sz="4000"/>
            </a:br>
            <a:r>
              <a:rPr altLang="en-GB" dirty="0" lang="en-GB" sz="3200"/>
              <a:t>Matthew 26:34 &amp; 74</a:t>
            </a:r>
            <a:endParaRPr altLang="en-GB" dirty="0" lang="en-GB" sz="4000"/>
          </a:p>
        </p:txBody>
      </p:sp>
      <p:sp>
        <p:nvSpPr>
          <p:cNvPr id="5" name="Title 1">
            <a:extLst>
              <a:ext uri="{FF2B5EF4-FFF2-40B4-BE49-F238E27FC236}">
                <a16:creationId xmlns:a16="http://schemas.microsoft.com/office/drawing/2014/main" id="{1281B37B-A706-4790-5BC7-5249C7458BCE}"/>
              </a:ext>
            </a:extLst>
          </p:cNvPr>
          <p:cNvSpPr txBox="1">
            <a:spLocks/>
          </p:cNvSpPr>
          <p:nvPr/>
        </p:nvSpPr>
        <p:spPr>
          <a:xfrm>
            <a:off x="424947" y="6093296"/>
            <a:ext cx="1855042" cy="528010"/>
          </a:xfrm>
          <a:prstGeom prst="rect">
            <a:avLst/>
          </a:prstGeom>
          <a:effectLst/>
        </p:spPr>
        <p:txBody>
          <a:bodyPr anchor="ctr" bIns="45720" lIns="91440" numCol="1" rIns="91440" rtlCol="0" tIns="45720" vert="horz">
            <a:normAutofit fontScale="97500"/>
          </a:bodyPr>
          <a:lstStyle>
            <a:lvl1pPr algn="l" defTabSz="457200" eaLnBrk="1" hangingPunct="1" latinLnBrk="0" rtl="0">
              <a:spcBef>
                <a:spcPct val="0"/>
              </a:spcBef>
              <a:buNone/>
              <a:defRPr cap="all" kern="1200" sz="3200">
                <a:ln cmpd="sng" w="3175">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altLang="en-GB" b="1" dirty="0" lang="en-GB" sz="2000">
                <a:solidFill>
                  <a:srgbClr val="FFC000"/>
                </a:solidFill>
                <a:hlinkClick action="ppaction://hlinksldjump" r:id="rId2">
                  <a:extLst>
                    <a:ext uri="{A12FA001-AC4F-418D-AE19-62706E023703}">
                      <ahyp:hlinkClr xmlns:ahyp="http://schemas.microsoft.com/office/drawing/2018/hyperlinkcolor" val="tx"/>
                    </a:ext>
                  </a:extLst>
                </a:hlinkClick>
              </a:rPr>
              <a:t>Back to grid</a:t>
            </a:r>
          </a:p>
        </p:txBody>
      </p:sp>
      <p:sp>
        <p:nvSpPr>
          <p:cNvPr id="2" name="Content Placeholder 1">
            <a:extLst>
              <a:ext uri="{FF2B5EF4-FFF2-40B4-BE49-F238E27FC236}">
                <a16:creationId xmlns:a16="http://schemas.microsoft.com/office/drawing/2014/main" id="{DF37A359-0929-95FE-2533-1DEB4BC40AE5}"/>
              </a:ext>
            </a:extLst>
          </p:cNvPr>
          <p:cNvSpPr>
            <a:spLocks noGrp="1"/>
          </p:cNvSpPr>
          <p:nvPr>
            <p:ph idx="1"/>
          </p:nvPr>
        </p:nvSpPr>
        <p:spPr>
          <a:xfrm>
            <a:off x="507206" y="1993393"/>
            <a:ext cx="4136802" cy="3766185"/>
          </a:xfrm>
        </p:spPr>
        <p:txBody>
          <a:bodyPr numCol="1"/>
          <a:lstStyle/>
          <a:p>
            <a:pPr indent="0" marL="0">
              <a:buNone/>
            </a:pPr>
            <a:r>
              <a:rPr altLang="en-GB" dirty="0" lang="en-GB">
                <a:solidFill>
                  <a:schemeClr val="accent2">
                    <a:lumMod val="60000"/>
                    <a:lumOff val="40000"/>
                  </a:schemeClr>
                </a:solidFill>
              </a:rPr>
              <a:t>Anyone who has spent a night or two in the countryside will know the sound of a farmyard cockerel crowing to welcome the new day.  Jesus warned St Peter that before the cock had crowed twice he would have denied knowing Jesus on three occasions.  The prophecy came true, and St Peter was very upset</a:t>
            </a:r>
          </a:p>
        </p:txBody>
      </p:sp>
      <p:pic>
        <p:nvPicPr>
          <p:cNvPr descr="COCKEREL | English meaning - Cambridge Dictionary" id="1026" name="Picture 2">
            <a:extLst>
              <a:ext uri="{FF2B5EF4-FFF2-40B4-BE49-F238E27FC236}">
                <a16:creationId xmlns:a16="http://schemas.microsoft.com/office/drawing/2014/main" id="{B8ED68AE-9DC5-75E8-0394-23864A09F441}"/>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a:xfrm>
            <a:off x="5462032" y="1844824"/>
            <a:ext cx="3215434"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861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387B22-503C-192F-61D3-3BD99B40BFBA}"/>
              </a:ext>
            </a:extLst>
          </p:cNvPr>
          <p:cNvSpPr>
            <a:spLocks noGrp="1"/>
          </p:cNvSpPr>
          <p:nvPr>
            <p:ph type="title"/>
          </p:nvPr>
        </p:nvSpPr>
        <p:spPr>
          <a:xfrm>
            <a:off x="467544" y="226349"/>
            <a:ext cx="6554867" cy="1524000"/>
          </a:xfrm>
        </p:spPr>
        <p:txBody>
          <a:bodyPr numCol="1">
            <a:normAutofit/>
          </a:bodyPr>
          <a:lstStyle/>
          <a:p>
            <a:r>
              <a:rPr altLang="en-GB" dirty="0" lang="en-GB" sz="4000">
                <a:solidFill>
                  <a:srgbClr val="00B050"/>
                </a:solidFill>
              </a:rPr>
              <a:t>Swallow</a:t>
            </a:r>
            <a:br>
              <a:rPr altLang="en-GB" dirty="0" lang="en-GB" sz="3200">
                <a:solidFill>
                  <a:srgbClr val="00B050"/>
                </a:solidFill>
              </a:rPr>
            </a:br>
            <a:r>
              <a:rPr altLang="en-GB" dirty="0" lang="en-GB" sz="3200">
                <a:solidFill>
                  <a:srgbClr val="00B050"/>
                </a:solidFill>
              </a:rPr>
              <a:t>Psalm 84:3; Proverbs 26:2; Isaiah 38:14</a:t>
            </a:r>
            <a:endParaRPr altLang="en-GB" dirty="0" lang="en-GB" sz="4000">
              <a:solidFill>
                <a:srgbClr val="00B050"/>
              </a:solidFill>
            </a:endParaRPr>
          </a:p>
        </p:txBody>
      </p:sp>
      <p:sp>
        <p:nvSpPr>
          <p:cNvPr id="5" name="Title 1">
            <a:extLst>
              <a:ext uri="{FF2B5EF4-FFF2-40B4-BE49-F238E27FC236}">
                <a16:creationId xmlns:a16="http://schemas.microsoft.com/office/drawing/2014/main" id="{C8C0BF87-3E5B-6111-FB5B-7A38FB8C52B2}"/>
              </a:ext>
            </a:extLst>
          </p:cNvPr>
          <p:cNvSpPr txBox="1">
            <a:spLocks/>
          </p:cNvSpPr>
          <p:nvPr/>
        </p:nvSpPr>
        <p:spPr>
          <a:xfrm>
            <a:off x="424947" y="6093296"/>
            <a:ext cx="1855042" cy="528010"/>
          </a:xfrm>
          <a:prstGeom prst="rect">
            <a:avLst/>
          </a:prstGeom>
          <a:effectLst/>
        </p:spPr>
        <p:txBody>
          <a:bodyPr anchor="ctr" bIns="45720" lIns="91440" numCol="1" rIns="91440" rtlCol="0" tIns="45720" vert="horz">
            <a:normAutofit fontScale="97500"/>
          </a:bodyPr>
          <a:lstStyle>
            <a:lvl1pPr algn="l" defTabSz="457200" eaLnBrk="1" hangingPunct="1" latinLnBrk="0" rtl="0">
              <a:spcBef>
                <a:spcPct val="0"/>
              </a:spcBef>
              <a:buNone/>
              <a:defRPr cap="all" kern="1200" sz="3200">
                <a:ln cmpd="sng" w="3175">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altLang="en-GB" b="1" dirty="0" lang="en-GB" sz="2000">
                <a:solidFill>
                  <a:schemeClr val="bg1"/>
                </a:solidFill>
                <a:hlinkClick action="ppaction://hlinksldjump" r:id="rId2">
                  <a:extLst>
                    <a:ext uri="{A12FA001-AC4F-418D-AE19-62706E023703}">
                      <ahyp:hlinkClr xmlns:ahyp="http://schemas.microsoft.com/office/drawing/2018/hyperlinkcolor" val="tx"/>
                    </a:ext>
                  </a:extLst>
                </a:hlinkClick>
              </a:rPr>
              <a:t>Back to grid</a:t>
            </a:r>
          </a:p>
        </p:txBody>
      </p:sp>
      <p:sp>
        <p:nvSpPr>
          <p:cNvPr id="2" name="Content Placeholder 1">
            <a:extLst>
              <a:ext uri="{FF2B5EF4-FFF2-40B4-BE49-F238E27FC236}">
                <a16:creationId xmlns:a16="http://schemas.microsoft.com/office/drawing/2014/main" id="{4F3D6656-CA6F-7839-C2E5-75D329D2330C}"/>
              </a:ext>
            </a:extLst>
          </p:cNvPr>
          <p:cNvSpPr>
            <a:spLocks noGrp="1"/>
          </p:cNvSpPr>
          <p:nvPr>
            <p:ph idx="1"/>
          </p:nvPr>
        </p:nvSpPr>
        <p:spPr>
          <a:xfrm>
            <a:off x="323528" y="1972249"/>
            <a:ext cx="4352826" cy="3766185"/>
          </a:xfrm>
        </p:spPr>
        <p:txBody>
          <a:bodyPr numCol="1">
            <a:normAutofit lnSpcReduction="10000"/>
          </a:bodyPr>
          <a:lstStyle/>
          <a:p>
            <a:r>
              <a:rPr altLang="en-GB" dirty="0" lang="en-GB" sz="2000">
                <a:solidFill>
                  <a:srgbClr val="002060"/>
                </a:solidFill>
              </a:rPr>
              <a:t>The name ‘swallow’ is probably derived from the old English ‘swell’ meaning to swirl (a reference to the bird’s flight) or from the Norse word ‘</a:t>
            </a:r>
            <a:r>
              <a:rPr altLang="en-GB" dirty="0" err="1" lang="en-GB" sz="2000">
                <a:solidFill>
                  <a:srgbClr val="002060"/>
                </a:solidFill>
              </a:rPr>
              <a:t>swala</a:t>
            </a:r>
            <a:r>
              <a:rPr altLang="en-GB" dirty="0" lang="en-GB" sz="2000">
                <a:solidFill>
                  <a:srgbClr val="002060"/>
                </a:solidFill>
              </a:rPr>
              <a:t>’ meaning a cleft stick – referring to the bird’s forked tail.  In ancient Greece swallows were associated with Aphrodite and brought good luck.  Harming one could bring bad luck.  In the early church the swallow symbolised Christ, who restored sight to the blind.  And because the swallow takes so much care in nest building it also symbolised maternal love, and therefore the love of Our Lady for the Christ child, and for us too</a:t>
            </a:r>
          </a:p>
        </p:txBody>
      </p:sp>
      <p:pic>
        <p:nvPicPr>
          <p:cNvPr descr="Does a Swallow Bird Have Special Meaning? - Birds and Blooms" id="5122" name="Picture 2">
            <a:extLst>
              <a:ext uri="{FF2B5EF4-FFF2-40B4-BE49-F238E27FC236}">
                <a16:creationId xmlns:a16="http://schemas.microsoft.com/office/drawing/2014/main" id="{B948343F-2419-6ECA-370C-BC6E03BB0CCC}"/>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a:xfrm>
            <a:off x="4680080" y="1972249"/>
            <a:ext cx="4140392" cy="3328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351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61CDFCA-107A-42CD-20BD-FA6E2C6CEC53}"/>
              </a:ext>
            </a:extLst>
          </p:cNvPr>
          <p:cNvSpPr>
            <a:spLocks noGrp="1"/>
          </p:cNvSpPr>
          <p:nvPr>
            <p:ph type="title"/>
          </p:nvPr>
        </p:nvSpPr>
        <p:spPr>
          <a:xfrm>
            <a:off x="424947" y="6093296"/>
            <a:ext cx="1855042" cy="528010"/>
          </a:xfrm>
        </p:spPr>
        <p:txBody>
          <a:bodyPr numCol="1">
            <a:normAutofit/>
          </a:bodyPr>
          <a:lstStyle/>
          <a:p>
            <a:r>
              <a:rPr altLang="en-GB" b="1" dirty="0" lang="en-GB" sz="2000">
                <a:solidFill>
                  <a:schemeClr val="bg1"/>
                </a:solidFill>
                <a:hlinkClick action="ppaction://hlinksldjump" r:id="rId2">
                  <a:extLst>
                    <a:ext uri="{A12FA001-AC4F-418D-AE19-62706E023703}">
                      <ahyp:hlinkClr xmlns:ahyp="http://schemas.microsoft.com/office/drawing/2018/hyperlinkcolor" val="tx"/>
                    </a:ext>
                  </a:extLst>
                </a:hlinkClick>
              </a:rPr>
              <a:t>Back to grid</a:t>
            </a:r>
          </a:p>
        </p:txBody>
      </p:sp>
      <p:sp>
        <p:nvSpPr>
          <p:cNvPr id="2" name="TextBox 1">
            <a:extLst>
              <a:ext uri="{FF2B5EF4-FFF2-40B4-BE49-F238E27FC236}">
                <a16:creationId xmlns:a16="http://schemas.microsoft.com/office/drawing/2014/main" id="{BED27736-5725-BF3F-7C9D-EE3AE477F59A}"/>
              </a:ext>
            </a:extLst>
          </p:cNvPr>
          <p:cNvSpPr txBox="1"/>
          <p:nvPr/>
        </p:nvSpPr>
        <p:spPr>
          <a:xfrm>
            <a:off x="579612" y="133763"/>
            <a:ext cx="7992888" cy="1692771"/>
          </a:xfrm>
          <a:prstGeom prst="rect">
            <a:avLst/>
          </a:prstGeom>
          <a:noFill/>
        </p:spPr>
        <p:txBody>
          <a:bodyPr numCol="1" rtlCol="0" wrap="square">
            <a:spAutoFit/>
          </a:bodyPr>
          <a:lstStyle/>
          <a:p>
            <a:r>
              <a:rPr altLang="en-GB" dirty="0" lang="en-GB" sz="4000">
                <a:solidFill>
                  <a:schemeClr val="accent6">
                    <a:lumMod val="50000"/>
                  </a:schemeClr>
                </a:solidFill>
              </a:rPr>
              <a:t>Vulture</a:t>
            </a:r>
            <a:endParaRPr altLang="en-GB" dirty="0" lang="en-GB" sz="3200">
              <a:solidFill>
                <a:schemeClr val="accent6">
                  <a:lumMod val="50000"/>
                </a:schemeClr>
              </a:solidFill>
            </a:endParaRPr>
          </a:p>
          <a:p>
            <a:r>
              <a:rPr altLang="en-GB" dirty="0" lang="en-GB" sz="3200">
                <a:solidFill>
                  <a:schemeClr val="accent6">
                    <a:lumMod val="50000"/>
                  </a:schemeClr>
                </a:solidFill>
              </a:rPr>
              <a:t>Leviticus 11:13 &amp; 18; Deuteronomy 12:14 &amp; 17; Matthew 24:28</a:t>
            </a:r>
            <a:endParaRPr altLang="en-GB" dirty="0" lang="en-GB" sz="4000">
              <a:solidFill>
                <a:schemeClr val="accent6">
                  <a:lumMod val="50000"/>
                </a:schemeClr>
              </a:solidFill>
            </a:endParaRPr>
          </a:p>
        </p:txBody>
      </p:sp>
      <p:sp>
        <p:nvSpPr>
          <p:cNvPr id="3" name="Content Placeholder 2">
            <a:extLst>
              <a:ext uri="{FF2B5EF4-FFF2-40B4-BE49-F238E27FC236}">
                <a16:creationId xmlns:a16="http://schemas.microsoft.com/office/drawing/2014/main" id="{6EC53C11-48AF-90C7-9C6C-DD9C3CC597C0}"/>
              </a:ext>
            </a:extLst>
          </p:cNvPr>
          <p:cNvSpPr>
            <a:spLocks noGrp="1"/>
          </p:cNvSpPr>
          <p:nvPr>
            <p:ph idx="1"/>
          </p:nvPr>
        </p:nvSpPr>
        <p:spPr>
          <a:xfrm>
            <a:off x="424947" y="2204864"/>
            <a:ext cx="6081018" cy="3766185"/>
          </a:xfrm>
        </p:spPr>
        <p:txBody>
          <a:bodyPr numCol="1">
            <a:noAutofit/>
          </a:bodyPr>
          <a:lstStyle/>
          <a:p>
            <a:r>
              <a:rPr altLang="en-GB" dirty="0" lang="en-GB" sz="2000">
                <a:solidFill>
                  <a:schemeClr val="accent2">
                    <a:lumMod val="50000"/>
                  </a:schemeClr>
                </a:solidFill>
              </a:rPr>
              <a:t>One of nature’s ways of removing dead</a:t>
            </a:r>
            <a:br>
              <a:rPr altLang="en-GB" dirty="0" lang="en-GB" sz="2000">
                <a:solidFill>
                  <a:schemeClr val="accent2">
                    <a:lumMod val="50000"/>
                  </a:schemeClr>
                </a:solidFill>
              </a:rPr>
            </a:br>
            <a:r>
              <a:rPr altLang="en-GB" dirty="0" lang="en-GB" sz="2000">
                <a:solidFill>
                  <a:schemeClr val="accent2">
                    <a:lumMod val="50000"/>
                  </a:schemeClr>
                </a:solidFill>
              </a:rPr>
              <a:t>bodies that would otherwise rot and the</a:t>
            </a:r>
            <a:br>
              <a:rPr altLang="en-GB" dirty="0" lang="en-GB" sz="2000">
                <a:solidFill>
                  <a:schemeClr val="accent2">
                    <a:lumMod val="50000"/>
                  </a:schemeClr>
                </a:solidFill>
              </a:rPr>
            </a:br>
            <a:r>
              <a:rPr altLang="en-GB" dirty="0" lang="en-GB" sz="2000">
                <a:solidFill>
                  <a:schemeClr val="accent2">
                    <a:lumMod val="50000"/>
                  </a:schemeClr>
                </a:solidFill>
              </a:rPr>
              <a:t>decay could result in disease – no</a:t>
            </a:r>
            <a:br>
              <a:rPr altLang="en-GB" dirty="0" lang="en-GB" sz="2000">
                <a:solidFill>
                  <a:schemeClr val="accent2">
                    <a:lumMod val="50000"/>
                  </a:schemeClr>
                </a:solidFill>
              </a:rPr>
            </a:br>
            <a:r>
              <a:rPr altLang="en-GB" dirty="0" lang="en-GB" sz="2000">
                <a:solidFill>
                  <a:schemeClr val="accent2">
                    <a:lumMod val="50000"/>
                  </a:schemeClr>
                </a:solidFill>
              </a:rPr>
              <a:t>wonder this bird was labelled ‘unclean’.  </a:t>
            </a:r>
            <a:br>
              <a:rPr altLang="en-GB" dirty="0" lang="en-GB" sz="2000">
                <a:solidFill>
                  <a:schemeClr val="accent2">
                    <a:lumMod val="50000"/>
                  </a:schemeClr>
                </a:solidFill>
              </a:rPr>
            </a:br>
            <a:r>
              <a:rPr altLang="en-GB" dirty="0" lang="en-GB" sz="2000">
                <a:solidFill>
                  <a:schemeClr val="accent2">
                    <a:lumMod val="50000"/>
                  </a:schemeClr>
                </a:solidFill>
              </a:rPr>
              <a:t>Today in the city of Cairo the killing of a </a:t>
            </a:r>
            <a:br>
              <a:rPr altLang="en-GB" dirty="0" lang="en-GB" sz="2000">
                <a:solidFill>
                  <a:schemeClr val="accent2">
                    <a:lumMod val="50000"/>
                  </a:schemeClr>
                </a:solidFill>
              </a:rPr>
            </a:br>
            <a:r>
              <a:rPr altLang="en-GB" dirty="0" lang="en-GB" sz="2000">
                <a:solidFill>
                  <a:schemeClr val="accent2">
                    <a:lumMod val="50000"/>
                  </a:schemeClr>
                </a:solidFill>
              </a:rPr>
              <a:t>vulture is still forbidden.  The ancient </a:t>
            </a:r>
            <a:br>
              <a:rPr altLang="en-GB" dirty="0" lang="en-GB" sz="2000">
                <a:solidFill>
                  <a:schemeClr val="accent2">
                    <a:lumMod val="50000"/>
                  </a:schemeClr>
                </a:solidFill>
              </a:rPr>
            </a:br>
            <a:r>
              <a:rPr altLang="en-GB" dirty="0" lang="en-GB" sz="2000">
                <a:solidFill>
                  <a:schemeClr val="accent2">
                    <a:lumMod val="50000"/>
                  </a:schemeClr>
                </a:solidFill>
              </a:rPr>
              <a:t>Egyptians worshipped the goddess </a:t>
            </a:r>
            <a:br>
              <a:rPr altLang="en-GB" dirty="0" lang="en-GB" sz="2000">
                <a:solidFill>
                  <a:schemeClr val="accent2">
                    <a:lumMod val="50000"/>
                  </a:schemeClr>
                </a:solidFill>
              </a:rPr>
            </a:br>
            <a:r>
              <a:rPr altLang="en-GB" dirty="0" err="1" lang="en-GB" sz="2000">
                <a:solidFill>
                  <a:schemeClr val="accent2">
                    <a:lumMod val="50000"/>
                  </a:schemeClr>
                </a:solidFill>
              </a:rPr>
              <a:t>Nekhbet</a:t>
            </a:r>
            <a:r>
              <a:rPr altLang="en-GB" dirty="0" lang="en-GB" sz="2000">
                <a:solidFill>
                  <a:schemeClr val="accent2">
                    <a:lumMod val="50000"/>
                  </a:schemeClr>
                </a:solidFill>
              </a:rPr>
              <a:t>, who took the form of a winged</a:t>
            </a:r>
            <a:br>
              <a:rPr altLang="en-GB" dirty="0" lang="en-GB" sz="2000">
                <a:solidFill>
                  <a:schemeClr val="accent2">
                    <a:lumMod val="50000"/>
                  </a:schemeClr>
                </a:solidFill>
              </a:rPr>
            </a:br>
            <a:r>
              <a:rPr altLang="en-GB" dirty="0" lang="en-GB" sz="2000">
                <a:solidFill>
                  <a:schemeClr val="accent2">
                    <a:lumMod val="50000"/>
                  </a:schemeClr>
                </a:solidFill>
              </a:rPr>
              <a:t>vulture and was responsible for the </a:t>
            </a:r>
            <a:br>
              <a:rPr altLang="en-GB" dirty="0" lang="en-GB" sz="2000">
                <a:solidFill>
                  <a:schemeClr val="accent2">
                    <a:lumMod val="50000"/>
                  </a:schemeClr>
                </a:solidFill>
              </a:rPr>
            </a:br>
            <a:r>
              <a:rPr altLang="en-GB" dirty="0" lang="en-GB" sz="2000">
                <a:solidFill>
                  <a:schemeClr val="accent2">
                    <a:lumMod val="50000"/>
                  </a:schemeClr>
                </a:solidFill>
              </a:rPr>
              <a:t>protection of pharaohs and women in </a:t>
            </a:r>
            <a:br>
              <a:rPr altLang="en-GB" dirty="0" lang="en-GB" sz="2000">
                <a:solidFill>
                  <a:schemeClr val="accent2">
                    <a:lumMod val="50000"/>
                  </a:schemeClr>
                </a:solidFill>
              </a:rPr>
            </a:br>
            <a:r>
              <a:rPr altLang="en-GB" dirty="0" lang="en-GB" sz="2000">
                <a:solidFill>
                  <a:schemeClr val="accent2">
                    <a:lumMod val="50000"/>
                  </a:schemeClr>
                </a:solidFill>
              </a:rPr>
              <a:t>childbirth. This picture is of an Egyptian vulture.  It is one of the few bird species known to use tools.  It uses smooth stones to open eggs and sticks to gather and roll wool to line its nest.</a:t>
            </a:r>
          </a:p>
        </p:txBody>
      </p:sp>
      <p:pic>
        <p:nvPicPr>
          <p:cNvPr descr="The Egyptian vulture - Life Egyptian Vulture" id="6146" name="Picture 2">
            <a:extLst>
              <a:ext uri="{FF2B5EF4-FFF2-40B4-BE49-F238E27FC236}">
                <a16:creationId xmlns:a16="http://schemas.microsoft.com/office/drawing/2014/main" id="{047E2DE6-B068-E0F1-84F1-9E8258E20F77}"/>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a:xfrm>
            <a:off x="4932040" y="1468782"/>
            <a:ext cx="3663406" cy="3256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599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C7D220B-3022-8ABC-CD6B-5D769E8A9CA4}"/>
              </a:ext>
            </a:extLst>
          </p:cNvPr>
          <p:cNvSpPr>
            <a:spLocks noGrp="1"/>
          </p:cNvSpPr>
          <p:nvPr>
            <p:ph type="title"/>
          </p:nvPr>
        </p:nvSpPr>
        <p:spPr>
          <a:xfrm>
            <a:off x="424947" y="6093296"/>
            <a:ext cx="1855042" cy="528010"/>
          </a:xfrm>
        </p:spPr>
        <p:txBody>
          <a:bodyPr numCol="1">
            <a:normAutofit/>
          </a:bodyPr>
          <a:lstStyle/>
          <a:p>
            <a:r>
              <a:rPr altLang="en-GB" b="1" dirty="0" lang="en-GB" sz="2000">
                <a:solidFill>
                  <a:schemeClr val="tx1"/>
                </a:solidFill>
                <a:hlinkClick action="ppaction://hlinksldjump" r:id="rId2">
                  <a:extLst>
                    <a:ext uri="{A12FA001-AC4F-418D-AE19-62706E023703}">
                      <ahyp:hlinkClr xmlns:ahyp="http://schemas.microsoft.com/office/drawing/2018/hyperlinkcolor" val="tx"/>
                    </a:ext>
                  </a:extLst>
                </a:hlinkClick>
              </a:rPr>
              <a:t>Back to grid</a:t>
            </a:r>
          </a:p>
        </p:txBody>
      </p:sp>
      <p:sp>
        <p:nvSpPr>
          <p:cNvPr id="2" name="Content Placeholder 1">
            <a:extLst>
              <a:ext uri="{FF2B5EF4-FFF2-40B4-BE49-F238E27FC236}">
                <a16:creationId xmlns:a16="http://schemas.microsoft.com/office/drawing/2014/main" id="{2ABFB245-14E7-A45B-5E28-5C89CECE858B}"/>
              </a:ext>
            </a:extLst>
          </p:cNvPr>
          <p:cNvSpPr>
            <a:spLocks noGrp="1"/>
          </p:cNvSpPr>
          <p:nvPr>
            <p:ph idx="1"/>
          </p:nvPr>
        </p:nvSpPr>
        <p:spPr>
          <a:xfrm>
            <a:off x="0" y="1944808"/>
            <a:ext cx="5724128" cy="4026242"/>
          </a:xfrm>
        </p:spPr>
        <p:txBody>
          <a:bodyPr numCol="1">
            <a:noAutofit/>
          </a:bodyPr>
          <a:lstStyle/>
          <a:p>
            <a:r>
              <a:rPr altLang="en-GB" dirty="0" lang="en-GB" sz="2000">
                <a:solidFill>
                  <a:srgbClr val="FFFF00"/>
                </a:solidFill>
              </a:rPr>
              <a:t>It is difficult to determine what type of eagle the writers of these books were referring to, especially as Ezekiel, Daniel and St John the Divine were trying to describe what they had seen in visions.  The Hebrew and Aramaic word </a:t>
            </a:r>
            <a:r>
              <a:rPr altLang="en-GB" dirty="0" err="1" i="1" lang="en-GB" sz="2000">
                <a:solidFill>
                  <a:srgbClr val="FFFF00"/>
                </a:solidFill>
              </a:rPr>
              <a:t>nesher</a:t>
            </a:r>
            <a:r>
              <a:rPr altLang="en-GB" dirty="0" lang="en-GB" sz="2000">
                <a:solidFill>
                  <a:srgbClr val="FFFF00"/>
                </a:solidFill>
              </a:rPr>
              <a:t> occurs 27 times in the bible and refers to the great griffon vulture which was common in Assyrian sculpture, but the early translators made a mistake using the word </a:t>
            </a:r>
            <a:r>
              <a:rPr altLang="en-GB" dirty="0" err="1" i="1" lang="en-GB" sz="2000">
                <a:solidFill>
                  <a:srgbClr val="FFFF00"/>
                </a:solidFill>
              </a:rPr>
              <a:t>a’etos</a:t>
            </a:r>
            <a:r>
              <a:rPr altLang="en-GB" dirty="0" lang="en-GB" sz="2000">
                <a:solidFill>
                  <a:srgbClr val="FFFF00"/>
                </a:solidFill>
              </a:rPr>
              <a:t> which is Greek for eagle.  The griffon vulture (shown above) is huge, and can be as much as 110cm long with a wing span of up to 265cm.  By comparison, our Golden Eagle (shown below) is a little smaller.</a:t>
            </a:r>
          </a:p>
          <a:p>
            <a:r>
              <a:rPr altLang="en-GB" dirty="0" lang="en-GB" sz="2000">
                <a:solidFill>
                  <a:srgbClr val="FFFF00"/>
                </a:solidFill>
              </a:rPr>
              <a:t>The eagle is the symbol of the fourth evangelist,</a:t>
            </a:r>
            <a:br>
              <a:rPr altLang="en-GB" dirty="0" lang="en-GB" sz="2000">
                <a:solidFill>
                  <a:srgbClr val="FFFF00"/>
                </a:solidFill>
              </a:rPr>
            </a:br>
            <a:r>
              <a:rPr altLang="en-GB" dirty="0" lang="en-GB" sz="2000">
                <a:solidFill>
                  <a:srgbClr val="FFFF00"/>
                </a:solidFill>
              </a:rPr>
              <a:t>St John.</a:t>
            </a:r>
          </a:p>
        </p:txBody>
      </p:sp>
      <p:sp>
        <p:nvSpPr>
          <p:cNvPr id="3" name="TextBox 2">
            <a:extLst>
              <a:ext uri="{FF2B5EF4-FFF2-40B4-BE49-F238E27FC236}">
                <a16:creationId xmlns:a16="http://schemas.microsoft.com/office/drawing/2014/main" id="{BD95CB60-506E-C22C-18F8-5E9D609D4460}"/>
              </a:ext>
            </a:extLst>
          </p:cNvPr>
          <p:cNvSpPr txBox="1"/>
          <p:nvPr/>
        </p:nvSpPr>
        <p:spPr>
          <a:xfrm>
            <a:off x="374237" y="252036"/>
            <a:ext cx="8395525" cy="1692771"/>
          </a:xfrm>
          <a:prstGeom prst="rect">
            <a:avLst/>
          </a:prstGeom>
          <a:noFill/>
        </p:spPr>
        <p:txBody>
          <a:bodyPr numCol="1" rtlCol="0" wrap="square">
            <a:spAutoFit/>
          </a:bodyPr>
          <a:lstStyle/>
          <a:p>
            <a:r>
              <a:rPr altLang="en-GB" dirty="0" lang="en-GB" sz="4000">
                <a:solidFill>
                  <a:srgbClr val="7030A0"/>
                </a:solidFill>
              </a:rPr>
              <a:t>Eagle</a:t>
            </a:r>
            <a:endParaRPr altLang="en-GB" dirty="0" lang="en-GB" sz="3200">
              <a:solidFill>
                <a:srgbClr val="7030A0"/>
              </a:solidFill>
            </a:endParaRPr>
          </a:p>
          <a:p>
            <a:r>
              <a:rPr altLang="en-GB" dirty="0" lang="en-GB" sz="3200">
                <a:solidFill>
                  <a:srgbClr val="7030A0"/>
                </a:solidFill>
              </a:rPr>
              <a:t>Exodus 19:4; Isaiah 40:31; Ezekiel 1:10;</a:t>
            </a:r>
            <a:br>
              <a:rPr altLang="en-GB" dirty="0" lang="en-GB" sz="3200">
                <a:solidFill>
                  <a:srgbClr val="7030A0"/>
                </a:solidFill>
              </a:rPr>
            </a:br>
            <a:r>
              <a:rPr altLang="en-GB" dirty="0" lang="en-GB" sz="3200">
                <a:solidFill>
                  <a:srgbClr val="7030A0"/>
                </a:solidFill>
              </a:rPr>
              <a:t>Daniel 7:4; Revelation 4:7 &amp; 12:14</a:t>
            </a:r>
            <a:endParaRPr altLang="en-GB" dirty="0" lang="en-GB" sz="4000">
              <a:solidFill>
                <a:srgbClr val="7030A0"/>
              </a:solidFill>
            </a:endParaRPr>
          </a:p>
        </p:txBody>
      </p:sp>
      <p:pic>
        <p:nvPicPr>
          <p:cNvPr descr="Griffon Vulture - Vulture Conservation Foundation" id="4098" name="Picture 2">
            <a:extLst>
              <a:ext uri="{FF2B5EF4-FFF2-40B4-BE49-F238E27FC236}">
                <a16:creationId xmlns:a16="http://schemas.microsoft.com/office/drawing/2014/main" id="{DD312603-0B01-DBAE-38E8-EBBD05098B23}"/>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a:xfrm>
            <a:off x="5879826" y="2019636"/>
            <a:ext cx="2885232" cy="1999415"/>
          </a:xfrm>
          <a:prstGeom prst="rect">
            <a:avLst/>
          </a:prstGeom>
          <a:noFill/>
          <a:extLst>
            <a:ext uri="{909E8E84-426E-40DD-AFC4-6F175D3DCCD1}">
              <a14:hiddenFill xmlns:a14="http://schemas.microsoft.com/office/drawing/2010/main">
                <a:solidFill>
                  <a:srgbClr val="FFFFFF"/>
                </a:solidFill>
              </a14:hiddenFill>
            </a:ext>
          </a:extLst>
        </p:spPr>
      </p:pic>
      <p:pic>
        <p:nvPicPr>
          <p:cNvPr descr="Golden Eagle Identification, All About Birds, Cornell Lab of ..." id="4100" name="Picture 4">
            <a:extLst>
              <a:ext uri="{FF2B5EF4-FFF2-40B4-BE49-F238E27FC236}">
                <a16:creationId xmlns:a16="http://schemas.microsoft.com/office/drawing/2014/main" id="{81485000-BAD8-7817-72D3-68F073C6C351}"/>
              </a:ext>
            </a:extLst>
          </p:cNvPr>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a:xfrm>
            <a:off x="5879826" y="4093881"/>
            <a:ext cx="2885232" cy="199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2A3AD-78EF-C60C-9E84-48A2CBD4199C}"/>
              </a:ext>
            </a:extLst>
          </p:cNvPr>
          <p:cNvSpPr>
            <a:spLocks noGrp="1"/>
          </p:cNvSpPr>
          <p:nvPr>
            <p:ph type="title"/>
          </p:nvPr>
        </p:nvSpPr>
        <p:spPr>
          <a:xfrm>
            <a:off x="484347" y="400766"/>
            <a:ext cx="8320367" cy="1393027"/>
          </a:xfrm>
        </p:spPr>
        <p:txBody>
          <a:bodyPr numCol="1">
            <a:normAutofit fontScale="90000"/>
          </a:bodyPr>
          <a:lstStyle/>
          <a:p>
            <a:r>
              <a:rPr altLang="en-GB" dirty="0" lang="en-GB" sz="4000">
                <a:solidFill>
                  <a:srgbClr val="00B050"/>
                </a:solidFill>
              </a:rPr>
              <a:t>Stork</a:t>
            </a:r>
            <a:br>
              <a:rPr altLang="en-GB" dirty="0" lang="en-GB" sz="3200">
                <a:solidFill>
                  <a:srgbClr val="00B050"/>
                </a:solidFill>
              </a:rPr>
            </a:br>
            <a:r>
              <a:rPr altLang="en-GB" dirty="0" lang="en-GB" sz="3200">
                <a:solidFill>
                  <a:srgbClr val="00B050"/>
                </a:solidFill>
              </a:rPr>
              <a:t>Leviticus 11:19; Psalm 104:17; Jeremiah 8:7; </a:t>
            </a:r>
            <a:r>
              <a:rPr altLang="en-GB" dirty="0" err="1" lang="en-GB" sz="3200">
                <a:solidFill>
                  <a:srgbClr val="00B050"/>
                </a:solidFill>
              </a:rPr>
              <a:t>Zeechariah</a:t>
            </a:r>
            <a:r>
              <a:rPr altLang="en-GB" dirty="0" lang="en-GB" sz="3200">
                <a:solidFill>
                  <a:srgbClr val="00B050"/>
                </a:solidFill>
              </a:rPr>
              <a:t> 5:9</a:t>
            </a:r>
            <a:endParaRPr altLang="en-GB" dirty="0" lang="en-GB" sz="4000">
              <a:solidFill>
                <a:srgbClr val="00B050"/>
              </a:solidFill>
            </a:endParaRPr>
          </a:p>
        </p:txBody>
      </p:sp>
      <p:sp>
        <p:nvSpPr>
          <p:cNvPr id="3" name="Content Placeholder 2">
            <a:extLst>
              <a:ext uri="{FF2B5EF4-FFF2-40B4-BE49-F238E27FC236}">
                <a16:creationId xmlns:a16="http://schemas.microsoft.com/office/drawing/2014/main" id="{A72A4791-4238-78B9-034E-BD959A9137B5}"/>
              </a:ext>
            </a:extLst>
          </p:cNvPr>
          <p:cNvSpPr>
            <a:spLocks noGrp="1"/>
          </p:cNvSpPr>
          <p:nvPr>
            <p:ph idx="1" sz="half"/>
          </p:nvPr>
        </p:nvSpPr>
        <p:spPr/>
        <p:txBody>
          <a:bodyPr numCol="1">
            <a:normAutofit fontScale="92500"/>
          </a:bodyPr>
          <a:lstStyle/>
          <a:p>
            <a:r>
              <a:rPr altLang="en-GB" dirty="0" lang="en-GB" sz="2000"/>
              <a:t>The Hebrew word for a stork is </a:t>
            </a:r>
            <a:r>
              <a:rPr altLang="en-GB" dirty="0" err="1" i="1" lang="en-GB" sz="2000"/>
              <a:t>hasidah</a:t>
            </a:r>
            <a:r>
              <a:rPr altLang="en-GB" dirty="0" lang="en-GB" sz="2000"/>
              <a:t>, meaning kindness, gentleness, faithfulness, and mercy, the characteristics attributed to God.  There are two types of stork in the Holy Land: the white and the black stork.  Only the white stork builds its nest on top of houses.</a:t>
            </a:r>
          </a:p>
          <a:p>
            <a:r>
              <a:rPr altLang="en-GB" dirty="0" lang="en-GB" sz="2000"/>
              <a:t>The migration of the stork, leaving in the summer, a season associated with fertility in ancient times and returning in the spring, nine months later led to the idea that it was the stork that brought babies</a:t>
            </a:r>
          </a:p>
        </p:txBody>
      </p:sp>
      <p:sp>
        <p:nvSpPr>
          <p:cNvPr id="5" name="Title 1">
            <a:extLst>
              <a:ext uri="{FF2B5EF4-FFF2-40B4-BE49-F238E27FC236}">
                <a16:creationId xmlns:a16="http://schemas.microsoft.com/office/drawing/2014/main" id="{C1071011-C380-5E7C-1B0F-7CB8D6329C31}"/>
              </a:ext>
            </a:extLst>
          </p:cNvPr>
          <p:cNvSpPr txBox="1">
            <a:spLocks/>
          </p:cNvSpPr>
          <p:nvPr/>
        </p:nvSpPr>
        <p:spPr>
          <a:xfrm>
            <a:off x="493075" y="6093296"/>
            <a:ext cx="1855042" cy="528010"/>
          </a:xfrm>
          <a:prstGeom prst="rect">
            <a:avLst/>
          </a:prstGeom>
          <a:effectLst/>
        </p:spPr>
        <p:txBody>
          <a:bodyPr anchor="ctr" bIns="45720" lIns="91440" numCol="1" rIns="91440" rtlCol="0" tIns="45720" vert="horz">
            <a:normAutofit fontScale="97500"/>
          </a:bodyPr>
          <a:lstStyle>
            <a:lvl1pPr algn="l" defTabSz="457200" eaLnBrk="1" hangingPunct="1" latinLnBrk="0" rtl="0">
              <a:spcBef>
                <a:spcPct val="0"/>
              </a:spcBef>
              <a:buNone/>
              <a:defRPr cap="all" kern="1200" sz="3200">
                <a:ln cmpd="sng" w="3175">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altLang="en-GB" b="1" dirty="0" lang="en-GB" sz="2000">
                <a:solidFill>
                  <a:schemeClr val="bg1"/>
                </a:solidFill>
                <a:hlinkClick action="ppaction://hlinksldjump" r:id="rId3">
                  <a:extLst>
                    <a:ext uri="{A12FA001-AC4F-418D-AE19-62706E023703}">
                      <ahyp:hlinkClr xmlns:ahyp="http://schemas.microsoft.com/office/drawing/2018/hyperlinkcolor" val="tx"/>
                    </a:ext>
                  </a:extLst>
                </a:hlinkClick>
              </a:rPr>
              <a:t>Back to grid</a:t>
            </a:r>
          </a:p>
        </p:txBody>
      </p:sp>
      <p:pic>
        <p:nvPicPr>
          <p:cNvPr descr="The White Stork" id="5122" name="Picture 2">
            <a:extLst>
              <a:ext uri="{FF2B5EF4-FFF2-40B4-BE49-F238E27FC236}">
                <a16:creationId xmlns:a16="http://schemas.microsoft.com/office/drawing/2014/main" id="{CCC93A65-08D9-DF9C-B0B8-D51F87F39B10}"/>
              </a:ext>
            </a:extLst>
          </p:cNvPr>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a:xfrm>
            <a:off x="4798475" y="1993392"/>
            <a:ext cx="4006239" cy="265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958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5A7B8-983E-E2C9-B5C5-A53D77D5948A}"/>
              </a:ext>
            </a:extLst>
          </p:cNvPr>
          <p:cNvSpPr>
            <a:spLocks noGrp="1"/>
          </p:cNvSpPr>
          <p:nvPr>
            <p:ph type="title"/>
          </p:nvPr>
        </p:nvSpPr>
        <p:spPr/>
        <p:txBody>
          <a:bodyPr numCol="1">
            <a:normAutofit/>
          </a:bodyPr>
          <a:lstStyle/>
          <a:p>
            <a:r>
              <a:rPr altLang="en-GB" dirty="0" lang="en-GB" sz="4000">
                <a:solidFill>
                  <a:schemeClr val="accent3">
                    <a:lumMod val="50000"/>
                  </a:schemeClr>
                </a:solidFill>
              </a:rPr>
              <a:t>Turtledove</a:t>
            </a:r>
            <a:br>
              <a:rPr altLang="en-GB" dirty="0" lang="en-GB" sz="3200">
                <a:solidFill>
                  <a:schemeClr val="accent3">
                    <a:lumMod val="50000"/>
                  </a:schemeClr>
                </a:solidFill>
              </a:rPr>
            </a:br>
            <a:r>
              <a:rPr altLang="en-GB" dirty="0" lang="en-GB" sz="3200">
                <a:solidFill>
                  <a:schemeClr val="accent3">
                    <a:lumMod val="50000"/>
                  </a:schemeClr>
                </a:solidFill>
              </a:rPr>
              <a:t>Genesis 15:9; Leviticus 14:22; Jeremiah 8:7; Luke2:24</a:t>
            </a:r>
            <a:endParaRPr altLang="en-GB" dirty="0" lang="en-GB" sz="4000">
              <a:solidFill>
                <a:schemeClr val="accent3">
                  <a:lumMod val="50000"/>
                </a:schemeClr>
              </a:solidFill>
            </a:endParaRPr>
          </a:p>
        </p:txBody>
      </p:sp>
      <p:sp>
        <p:nvSpPr>
          <p:cNvPr id="4" name="Content Placeholder 3">
            <a:extLst>
              <a:ext uri="{FF2B5EF4-FFF2-40B4-BE49-F238E27FC236}">
                <a16:creationId xmlns:a16="http://schemas.microsoft.com/office/drawing/2014/main" id="{444ABE18-A89E-2F3A-C777-6EC675AA3AEC}"/>
              </a:ext>
            </a:extLst>
          </p:cNvPr>
          <p:cNvSpPr>
            <a:spLocks noGrp="1"/>
          </p:cNvSpPr>
          <p:nvPr>
            <p:ph idx="2" sz="half"/>
          </p:nvPr>
        </p:nvSpPr>
        <p:spPr>
          <a:xfrm>
            <a:off x="4735276" y="2563890"/>
            <a:ext cx="3806190" cy="2554753"/>
          </a:xfrm>
        </p:spPr>
        <p:txBody>
          <a:bodyPr numCol="1">
            <a:normAutofit/>
          </a:bodyPr>
          <a:lstStyle/>
          <a:p>
            <a:r>
              <a:rPr altLang="en-GB" dirty="0" lang="en-GB" sz="2000"/>
              <a:t>One of only two birds specified by God for sacrifice for those too poor to provide a lamb or kid. A summer visitor to Europe and the Holy Land, it winters south of the Sahara Desert, and its return each year was considered to be a sign of Spring.</a:t>
            </a:r>
          </a:p>
        </p:txBody>
      </p:sp>
      <p:sp>
        <p:nvSpPr>
          <p:cNvPr id="5" name="Title 1">
            <a:extLst>
              <a:ext uri="{FF2B5EF4-FFF2-40B4-BE49-F238E27FC236}">
                <a16:creationId xmlns:a16="http://schemas.microsoft.com/office/drawing/2014/main" id="{F656F575-2982-F579-FC77-C869B5B49D2E}"/>
              </a:ext>
            </a:extLst>
          </p:cNvPr>
          <p:cNvSpPr txBox="1">
            <a:spLocks/>
          </p:cNvSpPr>
          <p:nvPr/>
        </p:nvSpPr>
        <p:spPr>
          <a:xfrm>
            <a:off x="424947" y="6093296"/>
            <a:ext cx="1855042" cy="528010"/>
          </a:xfrm>
          <a:prstGeom prst="rect">
            <a:avLst/>
          </a:prstGeom>
          <a:effectLst/>
        </p:spPr>
        <p:txBody>
          <a:bodyPr anchor="ctr" bIns="45720" lIns="91440" numCol="1" rIns="91440" rtlCol="0" tIns="45720" vert="horz">
            <a:normAutofit fontScale="97500"/>
          </a:bodyPr>
          <a:lstStyle>
            <a:lvl1pPr algn="l" defTabSz="457200" eaLnBrk="1" hangingPunct="1" latinLnBrk="0" rtl="0">
              <a:spcBef>
                <a:spcPct val="0"/>
              </a:spcBef>
              <a:buNone/>
              <a:defRPr cap="all" kern="1200" sz="3200">
                <a:ln cmpd="sng" w="3175">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altLang="en-GB" b="1" dirty="0" lang="en-GB" sz="2000">
                <a:solidFill>
                  <a:schemeClr val="bg1"/>
                </a:solidFill>
                <a:hlinkClick action="ppaction://hlinksldjump" r:id="rId2">
                  <a:extLst>
                    <a:ext uri="{A12FA001-AC4F-418D-AE19-62706E023703}">
                      <ahyp:hlinkClr xmlns:ahyp="http://schemas.microsoft.com/office/drawing/2018/hyperlinkcolor" val="tx"/>
                    </a:ext>
                  </a:extLst>
                </a:hlinkClick>
              </a:rPr>
              <a:t>Back to grid</a:t>
            </a:r>
          </a:p>
        </p:txBody>
      </p:sp>
      <p:pic>
        <p:nvPicPr>
          <p:cNvPr descr="Is a Turtledove a Real Type of Bird? - Birds and Blooms" id="6146" name="Picture 2">
            <a:extLst>
              <a:ext uri="{FF2B5EF4-FFF2-40B4-BE49-F238E27FC236}">
                <a16:creationId xmlns:a16="http://schemas.microsoft.com/office/drawing/2014/main" id="{8E83B62A-0E92-30CB-C569-AD27E9A1AB58}"/>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a:xfrm>
            <a:off x="708155" y="2564904"/>
            <a:ext cx="3669536" cy="2446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295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0B9C-ABD4-EC98-0F49-E8F1AB941209}"/>
              </a:ext>
            </a:extLst>
          </p:cNvPr>
          <p:cNvSpPr>
            <a:spLocks noGrp="1"/>
          </p:cNvSpPr>
          <p:nvPr>
            <p:ph type="title"/>
          </p:nvPr>
        </p:nvSpPr>
        <p:spPr>
          <a:xfrm>
            <a:off x="492919" y="499533"/>
            <a:ext cx="5951289" cy="1345291"/>
          </a:xfrm>
        </p:spPr>
        <p:txBody>
          <a:bodyPr numCol="1">
            <a:normAutofit/>
          </a:bodyPr>
          <a:lstStyle/>
          <a:p>
            <a:r>
              <a:rPr altLang="en-GB" dirty="0" lang="en-GB" sz="4000">
                <a:solidFill>
                  <a:schemeClr val="accent6">
                    <a:lumMod val="75000"/>
                  </a:schemeClr>
                </a:solidFill>
              </a:rPr>
              <a:t>Waterhen</a:t>
            </a:r>
            <a:br>
              <a:rPr altLang="en-GB" dirty="0" lang="en-GB" sz="2000">
                <a:solidFill>
                  <a:schemeClr val="accent6">
                    <a:lumMod val="75000"/>
                  </a:schemeClr>
                </a:solidFill>
              </a:rPr>
            </a:br>
            <a:r>
              <a:rPr altLang="en-GB" dirty="0" lang="en-GB" sz="2000">
                <a:solidFill>
                  <a:schemeClr val="accent6">
                    <a:lumMod val="75000"/>
                  </a:schemeClr>
                </a:solidFill>
              </a:rPr>
              <a:t>Leviticus 11:18</a:t>
            </a:r>
            <a:endParaRPr altLang="en-GB" dirty="0" lang="en-GB" sz="4000">
              <a:solidFill>
                <a:schemeClr val="accent6">
                  <a:lumMod val="75000"/>
                </a:schemeClr>
              </a:solidFill>
            </a:endParaRPr>
          </a:p>
        </p:txBody>
      </p:sp>
      <p:sp>
        <p:nvSpPr>
          <p:cNvPr id="5" name="Title 1">
            <a:extLst>
              <a:ext uri="{FF2B5EF4-FFF2-40B4-BE49-F238E27FC236}">
                <a16:creationId xmlns:a16="http://schemas.microsoft.com/office/drawing/2014/main" id="{344C7478-9915-58E2-6749-AFDD12D5DF10}"/>
              </a:ext>
            </a:extLst>
          </p:cNvPr>
          <p:cNvSpPr txBox="1">
            <a:spLocks/>
          </p:cNvSpPr>
          <p:nvPr/>
        </p:nvSpPr>
        <p:spPr>
          <a:xfrm>
            <a:off x="424947" y="6093296"/>
            <a:ext cx="1855042" cy="528010"/>
          </a:xfrm>
          <a:prstGeom prst="rect">
            <a:avLst/>
          </a:prstGeom>
          <a:effectLst/>
        </p:spPr>
        <p:txBody>
          <a:bodyPr anchor="ctr" bIns="45720" lIns="91440" numCol="1" rIns="91440" rtlCol="0" tIns="45720" vert="horz">
            <a:normAutofit fontScale="97500"/>
          </a:bodyPr>
          <a:lstStyle>
            <a:lvl1pPr algn="l" defTabSz="457200" eaLnBrk="1" hangingPunct="1" latinLnBrk="0" rtl="0">
              <a:spcBef>
                <a:spcPct val="0"/>
              </a:spcBef>
              <a:buNone/>
              <a:defRPr cap="all" kern="1200" sz="3200">
                <a:ln cmpd="sng" w="3175">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altLang="en-GB" b="1" dirty="0" lang="en-GB" sz="2000">
                <a:solidFill>
                  <a:schemeClr val="bg1"/>
                </a:solidFill>
                <a:hlinkClick action="ppaction://hlinksldjump" r:id="rId2">
                  <a:extLst>
                    <a:ext uri="{A12FA001-AC4F-418D-AE19-62706E023703}">
                      <ahyp:hlinkClr xmlns:ahyp="http://schemas.microsoft.com/office/drawing/2018/hyperlinkcolor" val="tx"/>
                    </a:ext>
                  </a:extLst>
                </a:hlinkClick>
              </a:rPr>
              <a:t>Back to grid</a:t>
            </a:r>
          </a:p>
        </p:txBody>
      </p:sp>
      <p:sp>
        <p:nvSpPr>
          <p:cNvPr id="6" name="Content Placeholder 5">
            <a:extLst>
              <a:ext uri="{FF2B5EF4-FFF2-40B4-BE49-F238E27FC236}">
                <a16:creationId xmlns:a16="http://schemas.microsoft.com/office/drawing/2014/main" id="{1671CBCF-2D84-FEE4-FC11-3D04CB5E9810}"/>
              </a:ext>
            </a:extLst>
          </p:cNvPr>
          <p:cNvSpPr>
            <a:spLocks noGrp="1"/>
          </p:cNvSpPr>
          <p:nvPr>
            <p:ph idx="2" sz="half"/>
          </p:nvPr>
        </p:nvSpPr>
        <p:spPr/>
        <p:txBody>
          <a:bodyPr numCol="1">
            <a:normAutofit lnSpcReduction="10000"/>
          </a:bodyPr>
          <a:lstStyle/>
          <a:p>
            <a:r>
              <a:rPr altLang="en-GB" dirty="0" lang="en-GB">
                <a:solidFill>
                  <a:srgbClr val="7030A0"/>
                </a:solidFill>
              </a:rPr>
              <a:t>The King James translation of the bible refers to the Swan in this text.  However, swans are very rare in Egypt and the Holy Land, and modern translations refer to the waterhen.  The Purple Waterhen, shown here, is a member of the Rail family of birds that live at the water’s edge, skulking about in the reeds, and would have been unknown to the translators of King James’ time.</a:t>
            </a:r>
          </a:p>
        </p:txBody>
      </p:sp>
      <p:pic>
        <p:nvPicPr>
          <p:cNvPr id="1026" name="Picture 2">
            <a:extLst>
              <a:ext uri="{FF2B5EF4-FFF2-40B4-BE49-F238E27FC236}">
                <a16:creationId xmlns:a16="http://schemas.microsoft.com/office/drawing/2014/main" id="{40812A75-288A-2952-360F-EB8105EE1F68}"/>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a:xfrm>
            <a:off x="580072" y="2348880"/>
            <a:ext cx="3019785" cy="3019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012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2B4BBEC-5399-AE9D-75C4-BAC89DA06910}"/>
              </a:ext>
            </a:extLst>
          </p:cNvPr>
          <p:cNvSpPr>
            <a:spLocks noGrp="1"/>
          </p:cNvSpPr>
          <p:nvPr>
            <p:ph type="title"/>
          </p:nvPr>
        </p:nvSpPr>
        <p:spPr>
          <a:xfrm>
            <a:off x="493713" y="500063"/>
            <a:ext cx="8078787" cy="1657350"/>
          </a:xfrm>
        </p:spPr>
        <p:txBody>
          <a:bodyPr numCol="1">
            <a:normAutofit/>
          </a:bodyPr>
          <a:lstStyle/>
          <a:p>
            <a:r>
              <a:rPr altLang="en-GB" dirty="0" lang="en-GB" sz="4000">
                <a:solidFill>
                  <a:schemeClr val="accent6">
                    <a:lumMod val="75000"/>
                  </a:schemeClr>
                </a:solidFill>
              </a:rPr>
              <a:t>Pigeon or Dove</a:t>
            </a:r>
            <a:br>
              <a:rPr altLang="en-GB" dirty="0" lang="en-GB" sz="3200">
                <a:solidFill>
                  <a:schemeClr val="accent6">
                    <a:lumMod val="75000"/>
                  </a:schemeClr>
                </a:solidFill>
              </a:rPr>
            </a:br>
            <a:r>
              <a:rPr altLang="en-GB" dirty="0" lang="en-GB" sz="3200">
                <a:solidFill>
                  <a:schemeClr val="accent6">
                    <a:lumMod val="75000"/>
                  </a:schemeClr>
                </a:solidFill>
              </a:rPr>
              <a:t>Genesis 15:9; Leviticus 14:22; Isaiah 38:14; Luke 2:24; John 1:32 and others</a:t>
            </a:r>
            <a:endParaRPr altLang="en-GB" dirty="0" lang="en-GB" sz="4000">
              <a:solidFill>
                <a:schemeClr val="accent6">
                  <a:lumMod val="75000"/>
                </a:schemeClr>
              </a:solidFill>
            </a:endParaRPr>
          </a:p>
        </p:txBody>
      </p:sp>
      <p:pic>
        <p:nvPicPr>
          <p:cNvPr descr="rock dove from en.wikipedia.org" id="7" name="Picture 2">
            <a:extLst>
              <a:ext uri="{FF2B5EF4-FFF2-40B4-BE49-F238E27FC236}">
                <a16:creationId xmlns:a16="http://schemas.microsoft.com/office/drawing/2014/main" id="{68EB2471-C389-CEE8-3D4F-FCDACD59AE41}"/>
              </a:ext>
            </a:extLst>
          </p:cNvPr>
          <p:cNvPicPr>
            <a:picLocks noChangeArrowheads="1" noChangeAspect="1" noGrp="1"/>
          </p:cNvPicPr>
          <p:nvPr>
            <p:ph idx="1" sz="half"/>
          </p:nvPr>
        </p:nvPicPr>
        <p:blipFill>
          <a:blip r:embed="rId2">
            <a:extLst>
              <a:ext uri="{28A0092B-C50C-407E-A947-70E740481C1C}">
                <a14:useLocalDpi xmlns:a14="http://schemas.microsoft.com/office/drawing/2010/main" val="0"/>
              </a:ext>
            </a:extLst>
          </a:blip>
          <a:srcRect/>
          <a:stretch>
            <a:fillRect/>
          </a:stretch>
        </p:blipFill>
        <p:spPr>
          <a:xfrm>
            <a:off x="570022" y="2741613"/>
            <a:ext cx="2355056" cy="235505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C1A51798-3347-DBA9-94C2-A850B82C1AFB}"/>
              </a:ext>
            </a:extLst>
          </p:cNvPr>
          <p:cNvSpPr>
            <a:spLocks noGrp="1"/>
          </p:cNvSpPr>
          <p:nvPr>
            <p:ph idx="2" sz="half"/>
          </p:nvPr>
        </p:nvSpPr>
        <p:spPr>
          <a:xfrm>
            <a:off x="4757738" y="1993900"/>
            <a:ext cx="3806825" cy="3767138"/>
          </a:xfrm>
        </p:spPr>
        <p:txBody>
          <a:bodyPr numCol="1">
            <a:normAutofit fontScale="92500" lnSpcReduction="10000"/>
          </a:bodyPr>
          <a:lstStyle/>
          <a:p>
            <a:r>
              <a:rPr altLang="en-GB" dirty="0" lang="en-GB" sz="2000"/>
              <a:t>Not the feral pigeon that lives in our towns, but the Rock Dove or Rock Pigeon from which they have descended.  The Hebrew word </a:t>
            </a:r>
            <a:r>
              <a:rPr altLang="en-GB" dirty="0" err="1" i="1" lang="en-GB" sz="2000"/>
              <a:t>yonah</a:t>
            </a:r>
            <a:r>
              <a:rPr altLang="en-GB" dirty="0" lang="en-GB" sz="2000"/>
              <a:t> may be translated as </a:t>
            </a:r>
            <a:r>
              <a:rPr altLang="en-GB" dirty="0" i="1" lang="en-GB" sz="2000"/>
              <a:t>pigeon</a:t>
            </a:r>
            <a:r>
              <a:rPr altLang="en-GB" dirty="0" lang="en-GB" sz="2000"/>
              <a:t> or </a:t>
            </a:r>
            <a:r>
              <a:rPr altLang="en-GB" dirty="0" i="1" lang="en-GB" sz="2000"/>
              <a:t>dove</a:t>
            </a:r>
            <a:r>
              <a:rPr altLang="en-GB" dirty="0" lang="en-GB" sz="2000"/>
              <a:t>.  It is the only other bird specified by God for sacrifice.  Two birds were to be sacrificed, one as a burnt offering, the other as a sin offering.</a:t>
            </a:r>
          </a:p>
          <a:p>
            <a:r>
              <a:rPr altLang="en-GB" dirty="0" lang="en-GB" sz="2000"/>
              <a:t>Over the years the dove has come to be generally accepted as a sign of peace.  It is also the symbol for the Holy Spirit, as reported by John the Baptist after Jesus’ baptism in the River Jordan</a:t>
            </a:r>
          </a:p>
        </p:txBody>
      </p:sp>
    </p:spTree>
    <p:extLst>
      <p:ext uri="{BB962C8B-B14F-4D97-AF65-F5344CB8AC3E}">
        <p14:creationId xmlns:p14="http://schemas.microsoft.com/office/powerpoint/2010/main" val="19165383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advTm="13000" spd="slow" p14:dur="6000">
        <p15:prstTrans prst="curtains"/>
      </p:transition>
    </mc:Choice>
    <mc:Fallback>
      <p:transition advTm="13000"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6911-1456-F782-8159-E762DA4E82E4}"/>
              </a:ext>
            </a:extLst>
          </p:cNvPr>
          <p:cNvSpPr>
            <a:spLocks noGrp="1"/>
          </p:cNvSpPr>
          <p:nvPr>
            <p:ph type="title"/>
          </p:nvPr>
        </p:nvSpPr>
        <p:spPr>
          <a:xfrm>
            <a:off x="532209" y="2132856"/>
            <a:ext cx="8079581" cy="1658198"/>
          </a:xfrm>
        </p:spPr>
        <p:txBody>
          <a:bodyPr numCol="1">
            <a:normAutofit/>
          </a:bodyPr>
          <a:lstStyle/>
          <a:p>
            <a:pPr algn="ctr"/>
            <a:r>
              <a:rPr altLang="en-GB" dirty="0" lang="en-GB" sz="5400">
                <a:solidFill>
                  <a:srgbClr val="FF0000"/>
                </a:solidFill>
              </a:rPr>
              <a:t>Have a very happy and peaceful Christmas</a:t>
            </a:r>
          </a:p>
        </p:txBody>
      </p:sp>
      <p:sp>
        <p:nvSpPr>
          <p:cNvPr id="5" name="Title 1">
            <a:extLst>
              <a:ext uri="{FF2B5EF4-FFF2-40B4-BE49-F238E27FC236}">
                <a16:creationId xmlns:a16="http://schemas.microsoft.com/office/drawing/2014/main" id="{1B8B51ED-C9E0-B8ED-D9CC-91D3663295A3}"/>
              </a:ext>
            </a:extLst>
          </p:cNvPr>
          <p:cNvSpPr txBox="1">
            <a:spLocks/>
          </p:cNvSpPr>
          <p:nvPr/>
        </p:nvSpPr>
        <p:spPr>
          <a:xfrm>
            <a:off x="755576" y="5661248"/>
            <a:ext cx="1855042" cy="528010"/>
          </a:xfrm>
          <a:prstGeom prst="rect">
            <a:avLst/>
          </a:prstGeom>
          <a:effectLst/>
        </p:spPr>
        <p:txBody>
          <a:bodyPr anchor="ctr" bIns="45720" lIns="91440" numCol="1" rIns="91440" rtlCol="0" tIns="45720" vert="horz">
            <a:normAutofit fontScale="97500"/>
          </a:bodyPr>
          <a:lstStyle>
            <a:lvl1pPr algn="l" defTabSz="457200" eaLnBrk="1" hangingPunct="1" latinLnBrk="0" rtl="0">
              <a:spcBef>
                <a:spcPct val="0"/>
              </a:spcBef>
              <a:buNone/>
              <a:defRPr cap="all" kern="1200" sz="3200">
                <a:ln cmpd="sng" w="3175">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altLang="en-GB" b="1" dirty="0" lang="en-GB" sz="2000">
                <a:hlinkClick action="ppaction://hlinksldjump" r:id="rId2"/>
              </a:rPr>
              <a:t>Back to grid</a:t>
            </a:r>
          </a:p>
        </p:txBody>
      </p:sp>
    </p:spTree>
    <p:extLst>
      <p:ext uri="{BB962C8B-B14F-4D97-AF65-F5344CB8AC3E}">
        <p14:creationId xmlns:p14="http://schemas.microsoft.com/office/powerpoint/2010/main" val="1844882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hlinkClick action="ppaction://hlinksldjump" r:id="rId2"/>
            <a:extLst>
              <a:ext uri="{FF2B5EF4-FFF2-40B4-BE49-F238E27FC236}">
                <a16:creationId xmlns:a16="http://schemas.microsoft.com/office/drawing/2014/main" id="{174EB21E-4BD6-4405-BF6A-BF54AA5D4DFC}"/>
              </a:ext>
            </a:extLst>
          </p:cNvPr>
          <p:cNvGraphicFramePr>
            <a:graphicFrameLocks noGrp="1"/>
          </p:cNvGraphicFramePr>
          <p:nvPr>
            <p:ph idx="1"/>
            <p:extLst>
              <p:ext uri="{D42A27DB-BD31-4B8C-83A1-F6EECF244321}">
                <p14:modId xmlns:p14="http://schemas.microsoft.com/office/powerpoint/2010/main" val="2776259945"/>
              </p:ext>
            </p:extLst>
          </p:nvPr>
        </p:nvGraphicFramePr>
        <p:xfrm>
          <a:off x="1043608" y="908720"/>
          <a:ext cx="6711950" cy="4547592"/>
        </p:xfrm>
        <a:graphic>
          <a:graphicData uri="http://schemas.openxmlformats.org/drawingml/2006/diagram">
            <dgm:relIds xmlns:dgm="http://schemas.openxmlformats.org/drawingml/2006/diagram" xmlns:r="http://schemas.openxmlformats.org/officeDocument/2006/relationships" r:cs="rId3" r:dm="rId4" r:lo="rId5" r:qs="rId6"/>
          </a:graphicData>
        </a:graphic>
      </p:graphicFrame>
    </p:spTree>
    <p:extLst>
      <p:ext uri="{BB962C8B-B14F-4D97-AF65-F5344CB8AC3E}">
        <p14:creationId xmlns:p14="http://schemas.microsoft.com/office/powerpoint/2010/main" val="2485103110"/>
      </p:ext>
    </p:extLst>
  </p:cSld>
  <p:clrMapOvr>
    <a:masterClrMapping/>
  </p:clrMapOvr>
  <mc:AlternateContent xmlns:mc="http://schemas.openxmlformats.org/markup-compatibility/2006" xmlns:p14="http://schemas.microsoft.com/office/powerpoint/2010/main">
    <mc:Choice Requires="p14">
      <p:transition spd="slow" p14:dur="4000">
        <p:push dir="u"/>
      </p:transition>
    </mc:Choice>
    <mc:Fallback xmlns="">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96C5D-5BAC-5B1B-4843-08F27D6B3957}"/>
              </a:ext>
            </a:extLst>
          </p:cNvPr>
          <p:cNvSpPr>
            <a:spLocks noGrp="1"/>
          </p:cNvSpPr>
          <p:nvPr>
            <p:ph type="title"/>
          </p:nvPr>
        </p:nvSpPr>
        <p:spPr/>
        <p:txBody>
          <a:bodyPr numCol="1"/>
          <a:lstStyle/>
          <a:p>
            <a:r>
              <a:rPr altLang="en-GB" dirty="0" lang="en-GB" sz="4000"/>
              <a:t>Barn Owl</a:t>
            </a:r>
            <a:br>
              <a:rPr altLang="en-GB" dirty="0" lang="en-GB"/>
            </a:br>
            <a:r>
              <a:rPr altLang="en-GB" dirty="0" lang="en-GB" sz="3200"/>
              <a:t>Leviticus 11:17</a:t>
            </a:r>
          </a:p>
        </p:txBody>
      </p:sp>
      <p:pic>
        <p:nvPicPr>
          <p:cNvPr descr="Barn Owl - British Birds - Woodland Trust" id="1026" name="Picture 2">
            <a:extLst>
              <a:ext uri="{FF2B5EF4-FFF2-40B4-BE49-F238E27FC236}">
                <a16:creationId xmlns:a16="http://schemas.microsoft.com/office/drawing/2014/main" id="{57E741DF-26EA-6F11-2332-45B733BD3039}"/>
              </a:ext>
            </a:extLst>
          </p:cNvPr>
          <p:cNvPicPr>
            <a:picLocks noChangeArrowheads="1" noChangeAspect="1" noGrp="1"/>
          </p:cNvPicPr>
          <p:nvPr>
            <p:ph idx="1" sz="half"/>
          </p:nvPr>
        </p:nvPicPr>
        <p:blipFill>
          <a:blip r:embed="rId2">
            <a:extLst>
              <a:ext uri="{28A0092B-C50C-407E-A947-70E740481C1C}">
                <a14:useLocalDpi xmlns:a14="http://schemas.microsoft.com/office/drawing/2010/main" val="0"/>
              </a:ext>
            </a:extLst>
          </a:blip>
          <a:srcRect/>
          <a:stretch>
            <a:fillRect/>
          </a:stretch>
        </p:blipFill>
        <p:spPr>
          <a:xfrm>
            <a:off x="542448" y="1988840"/>
            <a:ext cx="4297978" cy="36004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A8A186B0-CD04-8A95-1C17-C40DB5945AED}"/>
              </a:ext>
            </a:extLst>
          </p:cNvPr>
          <p:cNvSpPr>
            <a:spLocks noGrp="1"/>
          </p:cNvSpPr>
          <p:nvPr>
            <p:ph idx="2" sz="half"/>
          </p:nvPr>
        </p:nvSpPr>
        <p:spPr>
          <a:xfrm>
            <a:off x="5004048" y="1988840"/>
            <a:ext cx="3672408" cy="3960440"/>
          </a:xfrm>
        </p:spPr>
        <p:txBody>
          <a:bodyPr numCol="1">
            <a:normAutofit fontScale="92500" lnSpcReduction="10000"/>
          </a:bodyPr>
          <a:lstStyle/>
          <a:p>
            <a:pPr indent="0" marL="0">
              <a:buNone/>
            </a:pPr>
            <a:r>
              <a:rPr altLang="en-GB" dirty="0" lang="en-GB">
                <a:solidFill>
                  <a:schemeClr val="bg1"/>
                </a:solidFill>
              </a:rPr>
              <a:t>Barn Owls are one of four owl species native to the UK, and there are about 9,000 pairs of resident at the moment. They are to be found in most continents and are one of the world’s most popular owls.  At the time of Moses they were known as the ‘Great Owl’.  They fly at night in open country and farmland, but are often seen flying along roadside verges at dusk.  Owls were listed as unclean, and therefore not to be eaten by the Children of Israel</a:t>
            </a:r>
          </a:p>
          <a:p>
            <a:pPr indent="0" marL="0">
              <a:buNone/>
            </a:pPr>
            <a:endParaRPr altLang="en-GB" dirty="0" lang="en-GB"/>
          </a:p>
        </p:txBody>
      </p:sp>
      <p:sp>
        <p:nvSpPr>
          <p:cNvPr id="5" name="Title 1">
            <a:extLst>
              <a:ext uri="{FF2B5EF4-FFF2-40B4-BE49-F238E27FC236}">
                <a16:creationId xmlns:a16="http://schemas.microsoft.com/office/drawing/2014/main" id="{1F370D08-7B56-3720-C2DB-CD60A12C0C7C}"/>
              </a:ext>
            </a:extLst>
          </p:cNvPr>
          <p:cNvSpPr txBox="1">
            <a:spLocks/>
          </p:cNvSpPr>
          <p:nvPr/>
        </p:nvSpPr>
        <p:spPr>
          <a:xfrm>
            <a:off x="461404" y="6175138"/>
            <a:ext cx="7055380" cy="460287"/>
          </a:xfrm>
          <a:prstGeom prst="rect">
            <a:avLst/>
          </a:prstGeom>
        </p:spPr>
        <p:txBody>
          <a:bodyPr anchor="t" bIns="45720" lIns="91440" numCol="1" rIns="91440" rtlCol="0" tIns="45720" vert="horz">
            <a:noAutofit/>
          </a:bodyPr>
          <a:lstStyle>
            <a:lvl1pPr algn="l" defTabSz="457200" eaLnBrk="1" hangingPunct="1" latinLnBrk="0" rtl="0">
              <a:spcBef>
                <a:spcPct val="0"/>
              </a:spcBef>
              <a:buNone/>
              <a:defRPr b="0" i="0" kern="1200" sz="4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altLang="en-GB" b="1" dirty="0" lang="en-GB" sz="2000">
                <a:solidFill>
                  <a:schemeClr val="bg1"/>
                </a:solidFill>
                <a:hlinkClick action="ppaction://hlinksldjump" r:id="rId3">
                  <a:extLst>
                    <a:ext uri="{A12FA001-AC4F-418D-AE19-62706E023703}">
                      <ahyp:hlinkClr xmlns:ahyp="http://schemas.microsoft.com/office/drawing/2018/hyperlinkcolor" val="tx"/>
                    </a:ext>
                  </a:extLst>
                </a:hlinkClick>
              </a:rPr>
              <a:t>BACK TO GRID</a:t>
            </a:r>
          </a:p>
        </p:txBody>
      </p:sp>
    </p:spTree>
    <p:extLst>
      <p:ext uri="{BB962C8B-B14F-4D97-AF65-F5344CB8AC3E}">
        <p14:creationId xmlns:p14="http://schemas.microsoft.com/office/powerpoint/2010/main" val="4001755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5333" y="6116875"/>
            <a:ext cx="7055380" cy="528010"/>
          </a:xfrm>
        </p:spPr>
        <p:txBody>
          <a:bodyPr numCol="1"/>
          <a:lstStyle/>
          <a:p>
            <a:r>
              <a:rPr altLang="en-GB" b="1" dirty="0" lang="en-GB" sz="2000">
                <a:hlinkClick action="ppaction://hlinksldjump" r:id="rId2"/>
              </a:rPr>
              <a:t>Back to grid</a:t>
            </a:r>
          </a:p>
        </p:txBody>
      </p:sp>
      <p:sp>
        <p:nvSpPr>
          <p:cNvPr id="5" name="Content Placeholder 4">
            <a:extLst>
              <a:ext uri="{FF2B5EF4-FFF2-40B4-BE49-F238E27FC236}">
                <a16:creationId xmlns:a16="http://schemas.microsoft.com/office/drawing/2014/main" id="{F220A1C3-73C4-A4C4-417C-8240F2B29F68}"/>
              </a:ext>
            </a:extLst>
          </p:cNvPr>
          <p:cNvSpPr>
            <a:spLocks noGrp="1"/>
          </p:cNvSpPr>
          <p:nvPr>
            <p:ph idx="1" sz="half"/>
          </p:nvPr>
        </p:nvSpPr>
        <p:spPr>
          <a:xfrm>
            <a:off x="323528" y="1916832"/>
            <a:ext cx="4248471" cy="4032448"/>
          </a:xfrm>
        </p:spPr>
        <p:txBody>
          <a:bodyPr numCol="1">
            <a:noAutofit/>
          </a:bodyPr>
          <a:lstStyle/>
          <a:p>
            <a:pPr indent="0" marL="0">
              <a:buNone/>
            </a:pPr>
            <a:r>
              <a:rPr altLang="en-GB" dirty="0" lang="en-GB" sz="2000"/>
              <a:t>Another large bird listed as unclean, and not to be eaten.  A diving bird that hunts fish, it lives in coastal areas and in recent times also on large rivers and lakes (you can often see some at Stanborough Lakes).  Some can dive as deep as 45 metres (150 feet), and they are regularly seen holding their wings out to dry after a period of fishing </a:t>
            </a:r>
          </a:p>
        </p:txBody>
      </p:sp>
      <p:sp>
        <p:nvSpPr>
          <p:cNvPr id="9" name="TextBox 8">
            <a:extLst>
              <a:ext uri="{FF2B5EF4-FFF2-40B4-BE49-F238E27FC236}">
                <a16:creationId xmlns:a16="http://schemas.microsoft.com/office/drawing/2014/main" id="{45DE2096-C509-33E5-3126-0A1AF09FF22B}"/>
              </a:ext>
            </a:extLst>
          </p:cNvPr>
          <p:cNvSpPr txBox="1"/>
          <p:nvPr/>
        </p:nvSpPr>
        <p:spPr>
          <a:xfrm>
            <a:off x="598335" y="404664"/>
            <a:ext cx="7837464" cy="1200329"/>
          </a:xfrm>
          <a:prstGeom prst="rect">
            <a:avLst/>
          </a:prstGeom>
          <a:noFill/>
        </p:spPr>
        <p:txBody>
          <a:bodyPr numCol="1" rtlCol="0" wrap="square">
            <a:spAutoFit/>
          </a:bodyPr>
          <a:lstStyle/>
          <a:p>
            <a:r>
              <a:rPr altLang="en-GB" dirty="0" lang="en-GB" sz="4000">
                <a:solidFill>
                  <a:srgbClr val="C00000"/>
                </a:solidFill>
              </a:rPr>
              <a:t>Cormorant</a:t>
            </a:r>
          </a:p>
          <a:p>
            <a:r>
              <a:rPr altLang="en-GB" dirty="0" lang="en-GB" sz="3200">
                <a:solidFill>
                  <a:srgbClr val="C00000"/>
                </a:solidFill>
              </a:rPr>
              <a:t>Leviticus 11:17; Deuteronomy 14:17</a:t>
            </a:r>
          </a:p>
        </p:txBody>
      </p:sp>
      <p:pic>
        <p:nvPicPr>
          <p:cNvPr id="2050" name="Picture 2">
            <a:extLst>
              <a:ext uri="{FF2B5EF4-FFF2-40B4-BE49-F238E27FC236}">
                <a16:creationId xmlns:a16="http://schemas.microsoft.com/office/drawing/2014/main" id="{5ED2D7A7-913A-BFCB-0DC6-0C187BD45289}"/>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a:xfrm>
            <a:off x="4716016" y="1924309"/>
            <a:ext cx="3960440" cy="391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958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544377E-DB90-A26E-D683-DDD56A24C152}"/>
              </a:ext>
            </a:extLst>
          </p:cNvPr>
          <p:cNvSpPr txBox="1">
            <a:spLocks/>
          </p:cNvSpPr>
          <p:nvPr/>
        </p:nvSpPr>
        <p:spPr>
          <a:xfrm>
            <a:off x="323528" y="6189258"/>
            <a:ext cx="7055380" cy="432048"/>
          </a:xfrm>
          <a:prstGeom prst="rect">
            <a:avLst/>
          </a:prstGeom>
        </p:spPr>
        <p:txBody>
          <a:bodyPr anchor="t" bIns="45720" lIns="91440" numCol="1" rIns="91440" rtlCol="0" tIns="45720" vert="horz">
            <a:noAutofit/>
          </a:bodyPr>
          <a:lstStyle>
            <a:lvl1pPr algn="l" defTabSz="457200" eaLnBrk="1" hangingPunct="1" latinLnBrk="0" rtl="0">
              <a:spcBef>
                <a:spcPct val="0"/>
              </a:spcBef>
              <a:buNone/>
              <a:defRPr b="0" i="0" kern="1200" sz="4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altLang="en-GB" b="1" dirty="0" lang="en-GB" sz="2000">
                <a:solidFill>
                  <a:schemeClr val="tx1"/>
                </a:solidFill>
                <a:hlinkClick action="ppaction://hlinksldjump" r:id="rId2">
                  <a:extLst>
                    <a:ext uri="{A12FA001-AC4F-418D-AE19-62706E023703}">
                      <ahyp:hlinkClr xmlns:ahyp="http://schemas.microsoft.com/office/drawing/2018/hyperlinkcolor" val="tx"/>
                    </a:ext>
                  </a:extLst>
                </a:hlinkClick>
              </a:rPr>
              <a:t>Back to grid</a:t>
            </a:r>
          </a:p>
        </p:txBody>
      </p:sp>
      <p:sp>
        <p:nvSpPr>
          <p:cNvPr id="4" name="Content Placeholder 3">
            <a:extLst>
              <a:ext uri="{FF2B5EF4-FFF2-40B4-BE49-F238E27FC236}">
                <a16:creationId xmlns:a16="http://schemas.microsoft.com/office/drawing/2014/main" id="{C09E9F0D-E7E0-8589-517A-24819E88AD46}"/>
              </a:ext>
            </a:extLst>
          </p:cNvPr>
          <p:cNvSpPr>
            <a:spLocks noGrp="1"/>
          </p:cNvSpPr>
          <p:nvPr>
            <p:ph idx="1"/>
          </p:nvPr>
        </p:nvSpPr>
        <p:spPr>
          <a:xfrm>
            <a:off x="556132" y="1851856"/>
            <a:ext cx="4015868" cy="4195481"/>
          </a:xfrm>
        </p:spPr>
        <p:txBody>
          <a:bodyPr numCol="1">
            <a:noAutofit/>
          </a:bodyPr>
          <a:lstStyle/>
          <a:p>
            <a:pPr indent="0" marL="0">
              <a:buNone/>
            </a:pPr>
            <a:r>
              <a:rPr altLang="en-GB" dirty="0" lang="en-GB" sz="2000">
                <a:solidFill>
                  <a:schemeClr val="tx1"/>
                </a:solidFill>
              </a:rPr>
              <a:t>Sometimes wrongly referred to in translations as an owl or a peacock, the ostrich is referred to in various passages in the Old Testament for the beauty of its plumes of feathers (probably as valued in ancient times as they were in Europe in more recent times), its swiftness as a runner, its reputed stupidity, and its habit of leaving its eggs on the surface to hatch by the sun’s heat</a:t>
            </a:r>
          </a:p>
        </p:txBody>
      </p:sp>
      <p:sp>
        <p:nvSpPr>
          <p:cNvPr id="6" name="TextBox 5">
            <a:extLst>
              <a:ext uri="{FF2B5EF4-FFF2-40B4-BE49-F238E27FC236}">
                <a16:creationId xmlns:a16="http://schemas.microsoft.com/office/drawing/2014/main" id="{F43ACA72-DC3A-97EF-34CE-E92109897C77}"/>
              </a:ext>
            </a:extLst>
          </p:cNvPr>
          <p:cNvSpPr txBox="1"/>
          <p:nvPr/>
        </p:nvSpPr>
        <p:spPr>
          <a:xfrm>
            <a:off x="556132" y="476672"/>
            <a:ext cx="6822776" cy="1200329"/>
          </a:xfrm>
          <a:prstGeom prst="rect">
            <a:avLst/>
          </a:prstGeom>
          <a:noFill/>
        </p:spPr>
        <p:txBody>
          <a:bodyPr numCol="1" rtlCol="0" wrap="square">
            <a:spAutoFit/>
          </a:bodyPr>
          <a:lstStyle/>
          <a:p>
            <a:r>
              <a:rPr altLang="en-GB" dirty="0" lang="en-GB" sz="4000">
                <a:solidFill>
                  <a:srgbClr val="FFFF00"/>
                </a:solidFill>
              </a:rPr>
              <a:t>Ostrich</a:t>
            </a:r>
          </a:p>
          <a:p>
            <a:r>
              <a:rPr altLang="en-GB" dirty="0" lang="en-GB" sz="3200">
                <a:solidFill>
                  <a:srgbClr val="FFFF00"/>
                </a:solidFill>
              </a:rPr>
              <a:t>Lamentations 4:3 and elsewhere</a:t>
            </a:r>
          </a:p>
        </p:txBody>
      </p:sp>
      <p:pic>
        <p:nvPicPr>
          <p:cNvPr descr="Male common ostrich walks on bleached grass" id="1028" name="Picture 4">
            <a:extLst>
              <a:ext uri="{FF2B5EF4-FFF2-40B4-BE49-F238E27FC236}">
                <a16:creationId xmlns:a16="http://schemas.microsoft.com/office/drawing/2014/main" id="{86905FB6-C9A8-B325-9FD1-8E686C173FDE}"/>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a:xfrm>
            <a:off x="4860032" y="1866866"/>
            <a:ext cx="3866390" cy="3866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610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6093296"/>
            <a:ext cx="1800200" cy="422920"/>
          </a:xfrm>
        </p:spPr>
        <p:txBody>
          <a:bodyPr numCol="1">
            <a:normAutofit/>
          </a:bodyPr>
          <a:lstStyle/>
          <a:p>
            <a:r>
              <a:rPr altLang="en-GB" b="1" dirty="0" lang="en-GB" sz="2000">
                <a:hlinkClick action="ppaction://hlinksldjump" r:id="rId2"/>
              </a:rPr>
              <a:t>Back to grid</a:t>
            </a:r>
          </a:p>
        </p:txBody>
      </p:sp>
      <p:sp>
        <p:nvSpPr>
          <p:cNvPr id="4" name="Content Placeholder 3">
            <a:extLst>
              <a:ext uri="{FF2B5EF4-FFF2-40B4-BE49-F238E27FC236}">
                <a16:creationId xmlns:a16="http://schemas.microsoft.com/office/drawing/2014/main" id="{1AD211AF-56B7-F9DD-421F-BF98265FD8C9}"/>
              </a:ext>
            </a:extLst>
          </p:cNvPr>
          <p:cNvSpPr>
            <a:spLocks noGrp="1"/>
          </p:cNvSpPr>
          <p:nvPr>
            <p:ph idx="1"/>
          </p:nvPr>
        </p:nvSpPr>
        <p:spPr>
          <a:xfrm>
            <a:off x="539610" y="1986159"/>
            <a:ext cx="3456268" cy="4040371"/>
          </a:xfrm>
        </p:spPr>
        <p:txBody>
          <a:bodyPr numCol="1">
            <a:normAutofit/>
          </a:bodyPr>
          <a:lstStyle/>
          <a:p>
            <a:pPr indent="0" marL="0">
              <a:buNone/>
            </a:pPr>
            <a:r>
              <a:rPr altLang="en-GB" dirty="0" lang="en-GB" sz="2000">
                <a:solidFill>
                  <a:srgbClr val="C00000"/>
                </a:solidFill>
              </a:rPr>
              <a:t>A bird of mountains and deserted places, larger than a crow, with a heavier and sharper beak.  It was considered unclean because of its feeding on carrion and pecking the eyes from baby birds in their nests.  And yet it was these unclean birds that were ordered by God to take food morning and night to Elijah when he was in exile in the wilderness by the River Jordan</a:t>
            </a:r>
          </a:p>
        </p:txBody>
      </p:sp>
      <p:sp>
        <p:nvSpPr>
          <p:cNvPr id="3" name="TextBox 2">
            <a:extLst>
              <a:ext uri="{FF2B5EF4-FFF2-40B4-BE49-F238E27FC236}">
                <a16:creationId xmlns:a16="http://schemas.microsoft.com/office/drawing/2014/main" id="{E8D89A3B-1DD2-AED8-E6A4-5DD21A14C2FD}"/>
              </a:ext>
            </a:extLst>
          </p:cNvPr>
          <p:cNvSpPr txBox="1"/>
          <p:nvPr/>
        </p:nvSpPr>
        <p:spPr>
          <a:xfrm>
            <a:off x="467544" y="692696"/>
            <a:ext cx="8208912" cy="1200329"/>
          </a:xfrm>
          <a:prstGeom prst="rect">
            <a:avLst/>
          </a:prstGeom>
          <a:noFill/>
        </p:spPr>
        <p:txBody>
          <a:bodyPr numCol="1" rtlCol="0" wrap="square">
            <a:spAutoFit/>
          </a:bodyPr>
          <a:lstStyle/>
          <a:p>
            <a:r>
              <a:rPr altLang="en-GB" dirty="0" lang="en-GB" sz="4000">
                <a:solidFill>
                  <a:srgbClr val="FF0000"/>
                </a:solidFill>
              </a:rPr>
              <a:t>Raven</a:t>
            </a:r>
          </a:p>
          <a:p>
            <a:r>
              <a:rPr altLang="en-GB" dirty="0" lang="en-GB" sz="3200">
                <a:solidFill>
                  <a:srgbClr val="FF0000"/>
                </a:solidFill>
              </a:rPr>
              <a:t>Genesis 8:7; Leviticus 11;15; 1 Kings 17:4-6 </a:t>
            </a:r>
          </a:p>
        </p:txBody>
      </p:sp>
      <p:pic>
        <p:nvPicPr>
          <p:cNvPr id="2050" name="Picture 2">
            <a:extLst>
              <a:ext uri="{FF2B5EF4-FFF2-40B4-BE49-F238E27FC236}">
                <a16:creationId xmlns:a16="http://schemas.microsoft.com/office/drawing/2014/main" id="{EEB51ACD-A032-D5BD-DDE8-7C1281F5C125}"/>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a:xfrm>
            <a:off x="5004048" y="2132856"/>
            <a:ext cx="324036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693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6093296"/>
            <a:ext cx="2071066" cy="456002"/>
          </a:xfrm>
        </p:spPr>
        <p:txBody>
          <a:bodyPr numCol="1"/>
          <a:lstStyle/>
          <a:p>
            <a:r>
              <a:rPr altLang="en-GB" b="1" dirty="0" lang="en-GB" sz="2000">
                <a:solidFill>
                  <a:schemeClr val="bg1"/>
                </a:solidFill>
                <a:hlinkClick action="ppaction://hlinksldjump" r:id="rId2">
                  <a:extLst>
                    <a:ext uri="{A12FA001-AC4F-418D-AE19-62706E023703}">
                      <ahyp:hlinkClr xmlns:ahyp="http://schemas.microsoft.com/office/drawing/2018/hyperlinkcolor" val="tx"/>
                    </a:ext>
                  </a:extLst>
                </a:hlinkClick>
              </a:rPr>
              <a:t>Back to grid</a:t>
            </a:r>
          </a:p>
        </p:txBody>
      </p:sp>
      <p:sp>
        <p:nvSpPr>
          <p:cNvPr id="3" name="Content Placeholder 2">
            <a:extLst>
              <a:ext uri="{FF2B5EF4-FFF2-40B4-BE49-F238E27FC236}">
                <a16:creationId xmlns:a16="http://schemas.microsoft.com/office/drawing/2014/main" id="{373C3FBF-163F-C1F7-64A8-09610F639DAC}"/>
              </a:ext>
            </a:extLst>
          </p:cNvPr>
          <p:cNvSpPr>
            <a:spLocks noGrp="1"/>
          </p:cNvSpPr>
          <p:nvPr>
            <p:ph idx="1"/>
          </p:nvPr>
        </p:nvSpPr>
        <p:spPr>
          <a:xfrm>
            <a:off x="467544" y="1904928"/>
            <a:ext cx="4320480" cy="4032448"/>
          </a:xfrm>
        </p:spPr>
        <p:txBody>
          <a:bodyPr numCol="1">
            <a:normAutofit/>
          </a:bodyPr>
          <a:lstStyle/>
          <a:p>
            <a:pPr indent="0" marL="0">
              <a:buNone/>
            </a:pPr>
            <a:r>
              <a:rPr altLang="en-GB" dirty="0" lang="en-GB" sz="2000">
                <a:solidFill>
                  <a:srgbClr val="0070C0"/>
                </a:solidFill>
              </a:rPr>
              <a:t>Herons can sometimes be seen at </a:t>
            </a:r>
            <a:r>
              <a:rPr altLang="en-GB" dirty="0" err="1" lang="en-GB" sz="2000">
                <a:solidFill>
                  <a:srgbClr val="0070C0"/>
                </a:solidFill>
              </a:rPr>
              <a:t>Stanborough</a:t>
            </a:r>
            <a:r>
              <a:rPr altLang="en-GB" dirty="0" lang="en-GB" sz="2000">
                <a:solidFill>
                  <a:srgbClr val="0070C0"/>
                </a:solidFill>
              </a:rPr>
              <a:t> Lakes, and there is a heronry at </a:t>
            </a:r>
            <a:r>
              <a:rPr altLang="en-GB" dirty="0" err="1" lang="en-GB" sz="2000">
                <a:solidFill>
                  <a:srgbClr val="0070C0"/>
                </a:solidFill>
              </a:rPr>
              <a:t>Lemsford</a:t>
            </a:r>
            <a:r>
              <a:rPr altLang="en-GB" dirty="0" lang="en-GB" sz="2000">
                <a:solidFill>
                  <a:srgbClr val="0070C0"/>
                </a:solidFill>
              </a:rPr>
              <a:t>. The “heron, after its kind” referred to in the list of unclean birds means all of the different types of heron found in the Holy Land.  This one is a Night Heron.  One was spotted at Capernaum on the northern shore of the Sea of Galilee.  As its name suggests, it tends to hunt at night, resting in a bush or tree during the day.  Occasionally these birds are seen in the UK, and a pair nested in Somerset in 2017</a:t>
            </a:r>
          </a:p>
        </p:txBody>
      </p:sp>
      <p:sp>
        <p:nvSpPr>
          <p:cNvPr id="4" name="TextBox 3">
            <a:extLst>
              <a:ext uri="{FF2B5EF4-FFF2-40B4-BE49-F238E27FC236}">
                <a16:creationId xmlns:a16="http://schemas.microsoft.com/office/drawing/2014/main" id="{47DE6D7B-14E7-41B2-D78C-34A49C20D89A}"/>
              </a:ext>
            </a:extLst>
          </p:cNvPr>
          <p:cNvSpPr txBox="1"/>
          <p:nvPr/>
        </p:nvSpPr>
        <p:spPr>
          <a:xfrm>
            <a:off x="611560" y="548680"/>
            <a:ext cx="5328592" cy="1200329"/>
          </a:xfrm>
          <a:prstGeom prst="rect">
            <a:avLst/>
          </a:prstGeom>
          <a:noFill/>
        </p:spPr>
        <p:txBody>
          <a:bodyPr numCol="1" rtlCol="0" wrap="square">
            <a:spAutoFit/>
          </a:bodyPr>
          <a:lstStyle/>
          <a:p>
            <a:r>
              <a:rPr altLang="en-GB" dirty="0" lang="en-GB" sz="4000">
                <a:solidFill>
                  <a:schemeClr val="accent4">
                    <a:lumMod val="75000"/>
                  </a:schemeClr>
                </a:solidFill>
              </a:rPr>
              <a:t>Heron</a:t>
            </a:r>
          </a:p>
          <a:p>
            <a:r>
              <a:rPr altLang="en-GB" dirty="0" lang="en-GB" sz="3200">
                <a:solidFill>
                  <a:schemeClr val="accent4">
                    <a:lumMod val="75000"/>
                  </a:schemeClr>
                </a:solidFill>
              </a:rPr>
              <a:t>Leviticus 11:19</a:t>
            </a:r>
          </a:p>
        </p:txBody>
      </p:sp>
      <p:pic>
        <p:nvPicPr>
          <p:cNvPr descr="All images" id="3074" name="Picture 2">
            <a:extLst>
              <a:ext uri="{FF2B5EF4-FFF2-40B4-BE49-F238E27FC236}">
                <a16:creationId xmlns:a16="http://schemas.microsoft.com/office/drawing/2014/main" id="{CF3FCC5E-7954-1378-0C8A-21EC04DAD32B}"/>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a:xfrm>
            <a:off x="5580112" y="1904928"/>
            <a:ext cx="2952328" cy="399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536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6021288"/>
            <a:ext cx="1927050" cy="528010"/>
          </a:xfrm>
        </p:spPr>
        <p:txBody>
          <a:bodyPr numCol="1">
            <a:normAutofit/>
          </a:bodyPr>
          <a:lstStyle/>
          <a:p>
            <a:r>
              <a:rPr altLang="en-GB" dirty="0" lang="en-GB" sz="2000">
                <a:hlinkClick action="ppaction://hlinksldjump" r:id="rId2"/>
              </a:rPr>
              <a:t>Back to grid</a:t>
            </a:r>
          </a:p>
        </p:txBody>
      </p:sp>
      <p:sp>
        <p:nvSpPr>
          <p:cNvPr id="3" name="Content Placeholder 2">
            <a:extLst>
              <a:ext uri="{FF2B5EF4-FFF2-40B4-BE49-F238E27FC236}">
                <a16:creationId xmlns:a16="http://schemas.microsoft.com/office/drawing/2014/main" id="{8DFB1F36-876A-AA1B-0894-1ACF5FE73122}"/>
              </a:ext>
            </a:extLst>
          </p:cNvPr>
          <p:cNvSpPr>
            <a:spLocks noGrp="1"/>
          </p:cNvSpPr>
          <p:nvPr>
            <p:ph idx="1"/>
          </p:nvPr>
        </p:nvSpPr>
        <p:spPr>
          <a:xfrm>
            <a:off x="539552" y="1907260"/>
            <a:ext cx="4248356" cy="3888432"/>
          </a:xfrm>
        </p:spPr>
        <p:txBody>
          <a:bodyPr numCol="1">
            <a:normAutofit/>
          </a:bodyPr>
          <a:lstStyle/>
          <a:p>
            <a:pPr indent="0" marL="0">
              <a:buNone/>
            </a:pPr>
            <a:r>
              <a:rPr altLang="en-GB" dirty="0" lang="en-GB" sz="2000">
                <a:solidFill>
                  <a:schemeClr val="accent4">
                    <a:lumMod val="60000"/>
                    <a:lumOff val="40000"/>
                  </a:schemeClr>
                </a:solidFill>
              </a:rPr>
              <a:t>A bird considered to be clean, and therefore edible.  Exodus tells of how they landed in the Israelite camp in the morning.  In Spring enormous numbers migrate across the desert at night, flying low and land in the morning utterly exhausted.  Then they can literally be slaughtered in their thousands.  Interestingly the same word for them is used in both Hebrew and Arabic</a:t>
            </a:r>
          </a:p>
        </p:txBody>
      </p:sp>
      <p:sp>
        <p:nvSpPr>
          <p:cNvPr id="4" name="TextBox 3">
            <a:extLst>
              <a:ext uri="{FF2B5EF4-FFF2-40B4-BE49-F238E27FC236}">
                <a16:creationId xmlns:a16="http://schemas.microsoft.com/office/drawing/2014/main" id="{19468540-E5FF-772E-B6D6-EE8FFA6DEEAA}"/>
              </a:ext>
            </a:extLst>
          </p:cNvPr>
          <p:cNvSpPr txBox="1"/>
          <p:nvPr/>
        </p:nvSpPr>
        <p:spPr>
          <a:xfrm>
            <a:off x="683568" y="548680"/>
            <a:ext cx="6912768" cy="1200329"/>
          </a:xfrm>
          <a:prstGeom prst="rect">
            <a:avLst/>
          </a:prstGeom>
          <a:noFill/>
        </p:spPr>
        <p:txBody>
          <a:bodyPr numCol="1" rtlCol="0" wrap="square">
            <a:spAutoFit/>
          </a:bodyPr>
          <a:lstStyle/>
          <a:p>
            <a:r>
              <a:rPr altLang="en-GB" dirty="0" lang="en-GB" sz="4000">
                <a:solidFill>
                  <a:schemeClr val="accent2">
                    <a:lumMod val="60000"/>
                    <a:lumOff val="40000"/>
                  </a:schemeClr>
                </a:solidFill>
              </a:rPr>
              <a:t>Quail</a:t>
            </a:r>
          </a:p>
          <a:p>
            <a:r>
              <a:rPr altLang="en-GB" dirty="0" lang="en-GB" sz="3200">
                <a:solidFill>
                  <a:schemeClr val="accent2">
                    <a:lumMod val="60000"/>
                    <a:lumOff val="40000"/>
                  </a:schemeClr>
                </a:solidFill>
              </a:rPr>
              <a:t>Exodus 16:11-13; Numbers 11:31</a:t>
            </a:r>
          </a:p>
        </p:txBody>
      </p:sp>
      <p:pic>
        <p:nvPicPr>
          <p:cNvPr id="3074" name="Picture 2">
            <a:extLst>
              <a:ext uri="{FF2B5EF4-FFF2-40B4-BE49-F238E27FC236}">
                <a16:creationId xmlns:a16="http://schemas.microsoft.com/office/drawing/2014/main" id="{5E5675EA-1D6C-6524-9D71-6481AE3E0CF3}"/>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a:xfrm>
            <a:off x="5508104" y="2060848"/>
            <a:ext cx="3048144" cy="3048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769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Metropolitan">
  <a:themeElements>
    <a:clrScheme name="Metropolitan">
      <a:dk1>
        <a:srgbClr val="000000"/>
      </a:dk1>
      <a:lt1>
        <a:srgbClr val="FFFFFF"/>
      </a:lt1>
      <a:dk2>
        <a:srgbClr val="303034"/>
      </a:dk2>
      <a:lt2>
        <a:srgbClr val="DFDFE4"/>
      </a:lt2>
      <a:accent1>
        <a:srgbClr val="00AEEF"/>
      </a:accent1>
      <a:accent2>
        <a:srgbClr val="8CC600"/>
      </a:accent2>
      <a:accent3>
        <a:srgbClr val="FFBE00"/>
      </a:accent3>
      <a:accent4>
        <a:srgbClr val="FF0097"/>
      </a:accent4>
      <a:accent5>
        <a:srgbClr val="0071BC"/>
      </a:accent5>
      <a:accent6>
        <a:srgbClr val="FF8600"/>
      </a:accent6>
      <a:hlink>
        <a:srgbClr val="2424F0"/>
      </a:hlink>
      <a:folHlink>
        <a:srgbClr val="808080"/>
      </a:folHlink>
    </a:clrScheme>
    <a:fontScheme name="Metropolitan">
      <a:majorFont>
        <a:latin panose="020F0302020204030204"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panose="020F0302020204030204"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algn="ctr" cap="flat" cmpd="sng" w="9525">
          <a:solidFill>
            <a:schemeClr val="phClr"/>
          </a:solidFill>
          <a:prstDash val="solid"/>
        </a:ln>
        <a:ln algn="ctr" cap="flat" cmpd="sng" w="12700">
          <a:solidFill>
            <a:schemeClr val="phClr"/>
          </a:solidFill>
          <a:prstDash val="solid"/>
        </a:ln>
        <a:ln algn="ctr" cap="flat" cmpd="sng" w="19050">
          <a:solidFill>
            <a:schemeClr val="phClr"/>
          </a:solidFill>
          <a:prstDash val="solid"/>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id="{4C5440D6-04D2-4954-96CF-F251137069B2}" name="Metropolitan" vid="{9FF7CA0D-8839-4012-B51C-B152F9BD654A}"/>
    </a:ext>
  </a:extLst>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panose="020F0302020204030204"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panose="020F0502020204030204"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algn="ctr" cap="flat" cmpd="sng" w="6350">
          <a:solidFill>
            <a:schemeClr val="phClr"/>
          </a:solidFill>
          <a:prstDash val="solid"/>
          <a:miter lim="800000"/>
        </a:ln>
        <a:ln algn="ctr" cap="flat" cmpd="sng" w="12700">
          <a:solidFill>
            <a:schemeClr val="phClr"/>
          </a:solidFill>
          <a:prstDash val="solid"/>
          <a:miter lim="800000"/>
        </a:ln>
        <a:ln algn="ctr" cap="flat" cmpd="sng" w="19050">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Company>EPUT</Company>
  <Words>2534</Words>
  <Paragraphs>121</Paragraphs>
  <Slides>28</Slides>
  <Notes>2</Notes>
  <TotalTime>1815</TotalTime>
  <HiddenSlides>0</HiddenSlides>
  <MMClips>0</MMClips>
  <ScaleCrop>false</ScaleCrop>
  <HeadingPairs>
    <vt:vector baseType="variant" size="6">
      <vt:variant>
        <vt:lpstr>Fonts Used</vt:lpstr>
      </vt:variant>
      <vt:variant>
        <vt:i4>3</vt:i4>
      </vt:variant>
      <vt:variant>
        <vt:lpstr>Theme</vt:lpstr>
      </vt:variant>
      <vt:variant>
        <vt:i4>1</vt:i4>
      </vt:variant>
      <vt:variant>
        <vt:lpstr>Slide Titles</vt:lpstr>
      </vt:variant>
      <vt:variant>
        <vt:i4>28</vt:i4>
      </vt:variant>
    </vt:vector>
  </HeadingPairs>
  <TitlesOfParts>
    <vt:vector baseType="lpstr" size="32">
      <vt:lpstr>Arial</vt:lpstr>
      <vt:lpstr>Calibri</vt:lpstr>
      <vt:lpstr>Calibri Light</vt:lpstr>
      <vt:lpstr>Metropolitan</vt:lpstr>
      <vt:lpstr>Advent Calendar 2023</vt:lpstr>
      <vt:lpstr>PowerPoint Presentation</vt:lpstr>
      <vt:lpstr>PowerPoint Presentation</vt:lpstr>
      <vt:lpstr>Barn Owl Leviticus 11:17</vt:lpstr>
      <vt:lpstr>Back to grid</vt:lpstr>
      <vt:lpstr>PowerPoint Presentation</vt:lpstr>
      <vt:lpstr>Back to grid</vt:lpstr>
      <vt:lpstr>Back to grid</vt:lpstr>
      <vt:lpstr>Back to grid</vt:lpstr>
      <vt:lpstr>Back to grid</vt:lpstr>
      <vt:lpstr>Back to grid</vt:lpstr>
      <vt:lpstr>PowerPoint Presentation</vt:lpstr>
      <vt:lpstr>Partridge 1 Samuel 26:20; Jeremiah 17:11</vt:lpstr>
      <vt:lpstr>PowerPoint Presentation</vt:lpstr>
      <vt:lpstr>Hawk Leviticus 11:16; Deuteronomy 14:15; Job 39:26</vt:lpstr>
      <vt:lpstr>PowerPoint Presentation</vt:lpstr>
      <vt:lpstr>PowerPoint Presentation</vt:lpstr>
      <vt:lpstr>Peacock 1 Kings 10:22; 2 Chronicles 9:21</vt:lpstr>
      <vt:lpstr>Kite Leviticus 11:14; Deuteronomy 14:13</vt:lpstr>
      <vt:lpstr>Cockerel Matthew 26:34 &amp; 74</vt:lpstr>
      <vt:lpstr>Swallow Psalm 84:3; Proverbs 26:2; Isaiah 38:14</vt:lpstr>
      <vt:lpstr>Back to grid</vt:lpstr>
      <vt:lpstr>Back to grid</vt:lpstr>
      <vt:lpstr>Stork Leviticus 11:19; Psalm 104:17; Jeremiah 8:7; Zeechariah 5:9</vt:lpstr>
      <vt:lpstr>Turtledove Genesis 15:9; Leviticus 14:22; Jeremiah 8:7; Luke2:24</vt:lpstr>
      <vt:lpstr>Waterhen Leviticus 11:18</vt:lpstr>
      <vt:lpstr>Pigeon or Dove Genesis 15:9; Leviticus 14:22; Isaiah 38:14; Luke 2:24; John 1:32 and others</vt:lpstr>
      <vt:lpstr>Have a very happy and peaceful Christmas</vt:lpstr>
    </vt:vector>
  </TitlesOfParts>
  <LinksUpToDate>false</LinksUpToDate>
  <SharedDoc>false</SharedDoc>
  <HyperlinksChanged>false</HyperlinksChanged>
  <Application>Microsoft Office PowerPoint</Application>
  <AppVersion>16.0000</AppVersion>
  <PresentationFormat>On-screen Show (4:3)</PresentationFormat>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2020-08-21T12:56:11Z</dcterms:created>
  <dc:creator>Packer Jenny (R1L) Essex Partnership</dc:creator>
  <cp:lastModifiedBy>Anthony Packer</cp:lastModifiedBy>
  <dcterms:modified xsi:type="dcterms:W3CDTF">2023-11-08T15:57:31Z</dcterms:modified>
  <cp:revision>29</cp:revision>
  <dc:title>Story Fun!</dc:title>
</cp:coreProperties>
</file>